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8" r:id="rId4"/>
    <p:sldMasterId id="2147483759" r:id="rId5"/>
    <p:sldMasterId id="21474837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Lexend ExtraBold"/>
      <p:bold r:id="rId20"/>
    </p:embeddedFont>
    <p:embeddedFont>
      <p:font typeface="Akatab"/>
      <p:regular r:id="rId21"/>
      <p:bold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Poppins"/>
      <p:regular r:id="rId27"/>
      <p:bold r:id="rId28"/>
      <p:italic r:id="rId29"/>
      <p:boldItalic r:id="rId30"/>
    </p:embeddedFont>
    <p:embeddedFont>
      <p:font typeface="Lexend Medium"/>
      <p:regular r:id="rId31"/>
      <p:bold r:id="rId32"/>
    </p:embeddedFont>
    <p:embeddedFont>
      <p:font typeface="Arial Black"/>
      <p:regular r:id="rId33"/>
    </p:embeddedFont>
    <p:embeddedFont>
      <p:font typeface="Lexen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exendMedium-regular.fntdata"/><Relationship Id="rId30" Type="http://schemas.openxmlformats.org/officeDocument/2006/relationships/font" Target="fonts/Poppins-boldItalic.fntdata"/><Relationship Id="rId33" Type="http://schemas.openxmlformats.org/officeDocument/2006/relationships/font" Target="fonts/ArialBlack-regular.fntdata"/><Relationship Id="rId32" Type="http://schemas.openxmlformats.org/officeDocument/2006/relationships/font" Target="fonts/LexendMedium-bold.fntdata"/><Relationship Id="rId35" Type="http://schemas.openxmlformats.org/officeDocument/2006/relationships/font" Target="fonts/Lexend-bold.fntdata"/><Relationship Id="rId34" Type="http://schemas.openxmlformats.org/officeDocument/2006/relationships/font" Target="fonts/Lexend-regular.fntdata"/><Relationship Id="rId20" Type="http://schemas.openxmlformats.org/officeDocument/2006/relationships/font" Target="fonts/LexendExtraBold-bold.fntdata"/><Relationship Id="rId22" Type="http://schemas.openxmlformats.org/officeDocument/2006/relationships/font" Target="fonts/Akatab-bold.fntdata"/><Relationship Id="rId21" Type="http://schemas.openxmlformats.org/officeDocument/2006/relationships/font" Target="fonts/Akatab-regular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29" Type="http://schemas.openxmlformats.org/officeDocument/2006/relationships/font" Target="fonts/Poppi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7af73b6f1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e7af73b6f1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e79c3c6e1e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e79c3c6e1e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e7ac815720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e7ac815720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e7af73b6f1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e7af73b6f1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7ac81572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e7ac81572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e7988f7cfc_0_1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2e7988f7cfc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e79c3c6e1e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e79c3c6e1e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e79c3c6e1e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e79c3c6e1e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e7af73b6f1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e7af73b6f1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e7aedae53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e7aedae5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e7aedae53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e7aedae53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Relationship Id="rId3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Relationship Id="rId3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Relationship Id="rId3" Type="http://schemas.openxmlformats.org/officeDocument/2006/relationships/image" Target="../media/image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Relationship Id="rId3" Type="http://schemas.openxmlformats.org/officeDocument/2006/relationships/image" Target="../media/image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11)">
  <p:cSld name="Gallery (11)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03"/>
          <p:cNvSpPr/>
          <p:nvPr>
            <p:ph idx="2" type="pic"/>
          </p:nvPr>
        </p:nvSpPr>
        <p:spPr>
          <a:xfrm>
            <a:off x="472679" y="291179"/>
            <a:ext cx="4024500" cy="2090700"/>
          </a:xfrm>
          <a:prstGeom prst="roundRect">
            <a:avLst>
              <a:gd fmla="val 8867" name="adj"/>
            </a:avLst>
          </a:prstGeom>
          <a:noFill/>
          <a:ln>
            <a:noFill/>
          </a:ln>
        </p:spPr>
      </p:sp>
      <p:sp>
        <p:nvSpPr>
          <p:cNvPr id="425" name="Google Shape;425;p103"/>
          <p:cNvSpPr/>
          <p:nvPr>
            <p:ph idx="3" type="pic"/>
          </p:nvPr>
        </p:nvSpPr>
        <p:spPr>
          <a:xfrm>
            <a:off x="472678" y="2506017"/>
            <a:ext cx="1952700" cy="1976400"/>
          </a:xfrm>
          <a:prstGeom prst="roundRect">
            <a:avLst>
              <a:gd fmla="val 9724" name="adj"/>
            </a:avLst>
          </a:prstGeom>
          <a:noFill/>
          <a:ln>
            <a:noFill/>
          </a:ln>
        </p:spPr>
      </p:sp>
      <p:sp>
        <p:nvSpPr>
          <p:cNvPr id="426" name="Google Shape;426;p103"/>
          <p:cNvSpPr/>
          <p:nvPr>
            <p:ph idx="4" type="pic"/>
          </p:nvPr>
        </p:nvSpPr>
        <p:spPr>
          <a:xfrm>
            <a:off x="2544380" y="2506017"/>
            <a:ext cx="1952700" cy="1976400"/>
          </a:xfrm>
          <a:prstGeom prst="roundRect">
            <a:avLst>
              <a:gd fmla="val 9724" name="adj"/>
            </a:avLst>
          </a:prstGeom>
          <a:noFill/>
          <a:ln>
            <a:noFill/>
          </a:ln>
        </p:spPr>
      </p:sp>
      <p:pic>
        <p:nvPicPr>
          <p:cNvPr id="427" name="Google Shape;42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13)">
  <p:cSld name="Gallery (13)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4"/>
          <p:cNvSpPr/>
          <p:nvPr>
            <p:ph idx="2" type="pic"/>
          </p:nvPr>
        </p:nvSpPr>
        <p:spPr>
          <a:xfrm>
            <a:off x="-189026" y="1488280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sp>
        <p:nvSpPr>
          <p:cNvPr id="430" name="Google Shape;430;p104"/>
          <p:cNvSpPr/>
          <p:nvPr>
            <p:ph idx="3" type="pic"/>
          </p:nvPr>
        </p:nvSpPr>
        <p:spPr>
          <a:xfrm>
            <a:off x="3047999" y="1488280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sp>
        <p:nvSpPr>
          <p:cNvPr id="431" name="Google Shape;431;p104"/>
          <p:cNvSpPr/>
          <p:nvPr>
            <p:ph idx="4" type="pic"/>
          </p:nvPr>
        </p:nvSpPr>
        <p:spPr>
          <a:xfrm>
            <a:off x="6285024" y="1488279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pic>
        <p:nvPicPr>
          <p:cNvPr id="432" name="Google Shape;432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21)">
  <p:cSld name="Gallery (21)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5"/>
          <p:cNvSpPr/>
          <p:nvPr>
            <p:ph idx="2" type="pic"/>
          </p:nvPr>
        </p:nvSpPr>
        <p:spPr>
          <a:xfrm>
            <a:off x="5191125" y="476856"/>
            <a:ext cx="3476700" cy="2000100"/>
          </a:xfrm>
          <a:prstGeom prst="roundRect">
            <a:avLst>
              <a:gd fmla="val 9185" name="adj"/>
            </a:avLst>
          </a:prstGeom>
          <a:noFill/>
          <a:ln>
            <a:noFill/>
          </a:ln>
        </p:spPr>
      </p:sp>
      <p:sp>
        <p:nvSpPr>
          <p:cNvPr id="435" name="Google Shape;435;p105"/>
          <p:cNvSpPr/>
          <p:nvPr>
            <p:ph idx="3" type="pic"/>
          </p:nvPr>
        </p:nvSpPr>
        <p:spPr>
          <a:xfrm>
            <a:off x="5191125" y="2666394"/>
            <a:ext cx="3476700" cy="2000100"/>
          </a:xfrm>
          <a:prstGeom prst="roundRect">
            <a:avLst>
              <a:gd fmla="val 9185" name="adj"/>
            </a:avLst>
          </a:prstGeom>
          <a:noFill/>
          <a:ln>
            <a:noFill/>
          </a:ln>
        </p:spPr>
      </p:sp>
      <p:pic>
        <p:nvPicPr>
          <p:cNvPr id="436" name="Google Shape;436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25)">
  <p:cSld name="Gallery (25)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06"/>
          <p:cNvSpPr/>
          <p:nvPr>
            <p:ph idx="2" type="pic"/>
          </p:nvPr>
        </p:nvSpPr>
        <p:spPr>
          <a:xfrm>
            <a:off x="-284856" y="360665"/>
            <a:ext cx="2380200" cy="4191000"/>
          </a:xfrm>
          <a:prstGeom prst="roundRect">
            <a:avLst>
              <a:gd fmla="val 8021" name="adj"/>
            </a:avLst>
          </a:prstGeom>
          <a:noFill/>
          <a:ln>
            <a:noFill/>
          </a:ln>
        </p:spPr>
      </p:sp>
      <p:sp>
        <p:nvSpPr>
          <p:cNvPr id="439" name="Google Shape;439;p106"/>
          <p:cNvSpPr/>
          <p:nvPr>
            <p:ph idx="3" type="pic"/>
          </p:nvPr>
        </p:nvSpPr>
        <p:spPr>
          <a:xfrm>
            <a:off x="2241368" y="360665"/>
            <a:ext cx="2095500" cy="4191000"/>
          </a:xfrm>
          <a:prstGeom prst="roundRect">
            <a:avLst>
              <a:gd fmla="val 9044" name="adj"/>
            </a:avLst>
          </a:prstGeom>
          <a:noFill/>
          <a:ln>
            <a:noFill/>
          </a:ln>
        </p:spPr>
      </p:sp>
      <p:pic>
        <p:nvPicPr>
          <p:cNvPr id="440" name="Google Shape;440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6)">
  <p:cSld name="Team (6)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7"/>
          <p:cNvSpPr/>
          <p:nvPr>
            <p:ph idx="2" type="pic"/>
          </p:nvPr>
        </p:nvSpPr>
        <p:spPr>
          <a:xfrm>
            <a:off x="912019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3" name="Google Shape;443;p107"/>
          <p:cNvSpPr/>
          <p:nvPr>
            <p:ph idx="3" type="pic"/>
          </p:nvPr>
        </p:nvSpPr>
        <p:spPr>
          <a:xfrm>
            <a:off x="2567026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4" name="Google Shape;444;p107"/>
          <p:cNvSpPr/>
          <p:nvPr>
            <p:ph idx="4" type="pic"/>
          </p:nvPr>
        </p:nvSpPr>
        <p:spPr>
          <a:xfrm>
            <a:off x="4222032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5" name="Google Shape;445;p107"/>
          <p:cNvSpPr/>
          <p:nvPr>
            <p:ph idx="5" type="pic"/>
          </p:nvPr>
        </p:nvSpPr>
        <p:spPr>
          <a:xfrm>
            <a:off x="5877039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6" name="Google Shape;446;p107"/>
          <p:cNvSpPr/>
          <p:nvPr>
            <p:ph idx="6" type="pic"/>
          </p:nvPr>
        </p:nvSpPr>
        <p:spPr>
          <a:xfrm>
            <a:off x="7532045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7" name="Google Shape;447;p107"/>
          <p:cNvSpPr/>
          <p:nvPr>
            <p:ph idx="7" type="pic"/>
          </p:nvPr>
        </p:nvSpPr>
        <p:spPr>
          <a:xfrm>
            <a:off x="912019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8" name="Google Shape;448;p107"/>
          <p:cNvSpPr/>
          <p:nvPr>
            <p:ph idx="8" type="pic"/>
          </p:nvPr>
        </p:nvSpPr>
        <p:spPr>
          <a:xfrm>
            <a:off x="2567026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9" name="Google Shape;449;p107"/>
          <p:cNvSpPr/>
          <p:nvPr>
            <p:ph idx="9" type="pic"/>
          </p:nvPr>
        </p:nvSpPr>
        <p:spPr>
          <a:xfrm>
            <a:off x="4222032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0" name="Google Shape;450;p107"/>
          <p:cNvSpPr/>
          <p:nvPr>
            <p:ph idx="13" type="pic"/>
          </p:nvPr>
        </p:nvSpPr>
        <p:spPr>
          <a:xfrm>
            <a:off x="5877039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1" name="Google Shape;451;p107"/>
          <p:cNvSpPr/>
          <p:nvPr>
            <p:ph idx="14" type="pic"/>
          </p:nvPr>
        </p:nvSpPr>
        <p:spPr>
          <a:xfrm>
            <a:off x="7532045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52" name="Google Shape;452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12)">
  <p:cSld name="Team (12)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8"/>
          <p:cNvSpPr/>
          <p:nvPr>
            <p:ph idx="2" type="pic"/>
          </p:nvPr>
        </p:nvSpPr>
        <p:spPr>
          <a:xfrm>
            <a:off x="47625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55" name="Google Shape;455;p108"/>
          <p:cNvSpPr/>
          <p:nvPr>
            <p:ph idx="3" type="pic"/>
          </p:nvPr>
        </p:nvSpPr>
        <p:spPr>
          <a:xfrm>
            <a:off x="255270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56" name="Google Shape;456;p108"/>
          <p:cNvSpPr/>
          <p:nvPr>
            <p:ph idx="4" type="pic"/>
          </p:nvPr>
        </p:nvSpPr>
        <p:spPr>
          <a:xfrm>
            <a:off x="462915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57" name="Google Shape;457;p108"/>
          <p:cNvSpPr/>
          <p:nvPr>
            <p:ph idx="5" type="pic"/>
          </p:nvPr>
        </p:nvSpPr>
        <p:spPr>
          <a:xfrm>
            <a:off x="670560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58" name="Google Shape;458;p108"/>
          <p:cNvSpPr/>
          <p:nvPr>
            <p:ph idx="6" type="pic"/>
          </p:nvPr>
        </p:nvSpPr>
        <p:spPr>
          <a:xfrm>
            <a:off x="47625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59" name="Google Shape;459;p108"/>
          <p:cNvSpPr/>
          <p:nvPr>
            <p:ph idx="7" type="pic"/>
          </p:nvPr>
        </p:nvSpPr>
        <p:spPr>
          <a:xfrm>
            <a:off x="255270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60" name="Google Shape;460;p108"/>
          <p:cNvSpPr/>
          <p:nvPr>
            <p:ph idx="8" type="pic"/>
          </p:nvPr>
        </p:nvSpPr>
        <p:spPr>
          <a:xfrm>
            <a:off x="462915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61" name="Google Shape;461;p108"/>
          <p:cNvSpPr/>
          <p:nvPr>
            <p:ph idx="9" type="pic"/>
          </p:nvPr>
        </p:nvSpPr>
        <p:spPr>
          <a:xfrm>
            <a:off x="670560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pic>
        <p:nvPicPr>
          <p:cNvPr id="462" name="Google Shape;462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15)">
  <p:cSld name="Team (15)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9"/>
          <p:cNvSpPr/>
          <p:nvPr>
            <p:ph idx="2" type="pic"/>
          </p:nvPr>
        </p:nvSpPr>
        <p:spPr>
          <a:xfrm>
            <a:off x="476525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sp>
        <p:nvSpPr>
          <p:cNvPr id="465" name="Google Shape;465;p109"/>
          <p:cNvSpPr/>
          <p:nvPr>
            <p:ph idx="3" type="pic"/>
          </p:nvPr>
        </p:nvSpPr>
        <p:spPr>
          <a:xfrm>
            <a:off x="3336264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sp>
        <p:nvSpPr>
          <p:cNvPr id="466" name="Google Shape;466;p109"/>
          <p:cNvSpPr/>
          <p:nvPr>
            <p:ph idx="4" type="pic"/>
          </p:nvPr>
        </p:nvSpPr>
        <p:spPr>
          <a:xfrm>
            <a:off x="6196004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pic>
        <p:nvPicPr>
          <p:cNvPr id="467" name="Google Shape;467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10"/>
          <p:cNvSpPr/>
          <p:nvPr>
            <p:ph idx="2" type="pic"/>
          </p:nvPr>
        </p:nvSpPr>
        <p:spPr>
          <a:xfrm>
            <a:off x="476250" y="414604"/>
            <a:ext cx="3524100" cy="4000800"/>
          </a:xfrm>
          <a:prstGeom prst="roundRect">
            <a:avLst>
              <a:gd fmla="val 544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(4)">
  <p:cSld name="Data (4)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11"/>
          <p:cNvSpPr/>
          <p:nvPr>
            <p:ph idx="2" type="pic"/>
          </p:nvPr>
        </p:nvSpPr>
        <p:spPr>
          <a:xfrm>
            <a:off x="476249" y="314432"/>
            <a:ext cx="3238500" cy="4191000"/>
          </a:xfrm>
          <a:prstGeom prst="roundRect">
            <a:avLst>
              <a:gd fmla="val 4314" name="adj"/>
            </a:avLst>
          </a:prstGeom>
          <a:noFill/>
          <a:ln>
            <a:noFill/>
          </a:ln>
        </p:spPr>
      </p:sp>
      <p:pic>
        <p:nvPicPr>
          <p:cNvPr id="473" name="Google Shape;473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ith image (1)">
  <p:cSld name="1_With image (1)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12"/>
          <p:cNvSpPr/>
          <p:nvPr>
            <p:ph idx="2" type="pic"/>
          </p:nvPr>
        </p:nvSpPr>
        <p:spPr>
          <a:xfrm>
            <a:off x="4283114" y="481192"/>
            <a:ext cx="2143200" cy="2362200"/>
          </a:xfrm>
          <a:prstGeom prst="roundRect">
            <a:avLst>
              <a:gd fmla="val 4802" name="adj"/>
            </a:avLst>
          </a:prstGeom>
          <a:noFill/>
          <a:ln>
            <a:noFill/>
          </a:ln>
        </p:spPr>
      </p:sp>
      <p:sp>
        <p:nvSpPr>
          <p:cNvPr id="476" name="Google Shape;476;p112"/>
          <p:cNvSpPr/>
          <p:nvPr/>
        </p:nvSpPr>
        <p:spPr>
          <a:xfrm>
            <a:off x="4283114" y="2956283"/>
            <a:ext cx="2143200" cy="1714500"/>
          </a:xfrm>
          <a:prstGeom prst="roundRect">
            <a:avLst>
              <a:gd fmla="val 555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12"/>
          <p:cNvSpPr/>
          <p:nvPr/>
        </p:nvSpPr>
        <p:spPr>
          <a:xfrm>
            <a:off x="6521049" y="481191"/>
            <a:ext cx="2143200" cy="1714500"/>
          </a:xfrm>
          <a:prstGeom prst="roundRect">
            <a:avLst>
              <a:gd fmla="val 5556" name="adj"/>
            </a:avLst>
          </a:prstGeom>
          <a:solidFill>
            <a:srgbClr val="FCA3B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DF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12"/>
          <p:cNvSpPr/>
          <p:nvPr/>
        </p:nvSpPr>
        <p:spPr>
          <a:xfrm>
            <a:off x="6521049" y="2289533"/>
            <a:ext cx="2143200" cy="2381100"/>
          </a:xfrm>
          <a:prstGeom prst="roundRect">
            <a:avLst>
              <a:gd fmla="val 444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13"/>
          <p:cNvSpPr txBox="1"/>
          <p:nvPr/>
        </p:nvSpPr>
        <p:spPr>
          <a:xfrm>
            <a:off x="419285" y="425418"/>
            <a:ext cx="83649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1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Gracias</a:t>
            </a:r>
            <a:endParaRPr b="1" i="0" sz="111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claro">
  <p:cSld name="CUSTOM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6400" y="162000"/>
            <a:ext cx="8071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DCCC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457200" y="576000"/>
            <a:ext cx="7747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600500"/>
            <a:ext cx="9148800" cy="539100"/>
          </a:xfrm>
          <a:prstGeom prst="rect">
            <a:avLst/>
          </a:prstGeom>
          <a:solidFill>
            <a:srgbClr val="0432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/>
          <p:nvPr>
            <p:ph idx="3" type="title"/>
          </p:nvPr>
        </p:nvSpPr>
        <p:spPr>
          <a:xfrm>
            <a:off x="2020125" y="4762500"/>
            <a:ext cx="51036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grpSp>
        <p:nvGrpSpPr>
          <p:cNvPr id="55" name="Google Shape;55;p13"/>
          <p:cNvGrpSpPr/>
          <p:nvPr/>
        </p:nvGrpSpPr>
        <p:grpSpPr>
          <a:xfrm>
            <a:off x="293543" y="4720441"/>
            <a:ext cx="943704" cy="299218"/>
            <a:chOff x="3267075" y="2530475"/>
            <a:chExt cx="5657700" cy="1793875"/>
          </a:xfrm>
        </p:grpSpPr>
        <p:sp>
          <p:nvSpPr>
            <p:cNvPr id="56" name="Google Shape;56;p13"/>
            <p:cNvSpPr/>
            <p:nvPr/>
          </p:nvSpPr>
          <p:spPr>
            <a:xfrm>
              <a:off x="3267075" y="2533650"/>
              <a:ext cx="5657700" cy="17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987925" y="2668588"/>
              <a:ext cx="992188" cy="927100"/>
            </a:xfrm>
            <a:custGeom>
              <a:rect b="b" l="l" r="r" t="t"/>
              <a:pathLst>
                <a:path extrusionOk="0" h="329" w="354">
                  <a:moveTo>
                    <a:pt x="290" y="3"/>
                  </a:moveTo>
                  <a:cubicBezTo>
                    <a:pt x="183" y="209"/>
                    <a:pt x="183" y="209"/>
                    <a:pt x="183" y="209"/>
                  </a:cubicBezTo>
                  <a:cubicBezTo>
                    <a:pt x="180" y="213"/>
                    <a:pt x="174" y="213"/>
                    <a:pt x="171" y="20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1" y="7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4" y="329"/>
                    <a:pt x="180" y="329"/>
                    <a:pt x="182" y="325"/>
                  </a:cubicBezTo>
                  <a:cubicBezTo>
                    <a:pt x="352" y="7"/>
                    <a:pt x="352" y="7"/>
                    <a:pt x="352" y="7"/>
                  </a:cubicBezTo>
                  <a:cubicBezTo>
                    <a:pt x="354" y="3"/>
                    <a:pt x="352" y="0"/>
                    <a:pt x="348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4" y="0"/>
                    <a:pt x="292" y="1"/>
                    <a:pt x="29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794375" y="2530475"/>
              <a:ext cx="995363" cy="930275"/>
            </a:xfrm>
            <a:custGeom>
              <a:rect b="b" l="l" r="r" t="t"/>
              <a:pathLst>
                <a:path extrusionOk="0" h="330" w="355">
                  <a:moveTo>
                    <a:pt x="64" y="326"/>
                  </a:moveTo>
                  <a:cubicBezTo>
                    <a:pt x="172" y="121"/>
                    <a:pt x="172" y="121"/>
                    <a:pt x="172" y="121"/>
                  </a:cubicBezTo>
                  <a:cubicBezTo>
                    <a:pt x="174" y="116"/>
                    <a:pt x="181" y="116"/>
                    <a:pt x="183" y="121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2" y="328"/>
                    <a:pt x="294" y="330"/>
                    <a:pt x="297" y="330"/>
                  </a:cubicBezTo>
                  <a:cubicBezTo>
                    <a:pt x="349" y="330"/>
                    <a:pt x="349" y="330"/>
                    <a:pt x="349" y="330"/>
                  </a:cubicBezTo>
                  <a:cubicBezTo>
                    <a:pt x="352" y="330"/>
                    <a:pt x="355" y="326"/>
                    <a:pt x="353" y="323"/>
                  </a:cubicBezTo>
                  <a:cubicBezTo>
                    <a:pt x="183" y="4"/>
                    <a:pt x="183" y="4"/>
                    <a:pt x="183" y="4"/>
                  </a:cubicBezTo>
                  <a:cubicBezTo>
                    <a:pt x="181" y="0"/>
                    <a:pt x="174" y="0"/>
                    <a:pt x="172" y="4"/>
                  </a:cubicBezTo>
                  <a:cubicBezTo>
                    <a:pt x="2" y="323"/>
                    <a:pt x="2" y="323"/>
                    <a:pt x="2" y="323"/>
                  </a:cubicBezTo>
                  <a:cubicBezTo>
                    <a:pt x="0" y="326"/>
                    <a:pt x="2" y="330"/>
                    <a:pt x="6" y="330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61" y="330"/>
                    <a:pt x="63" y="328"/>
                    <a:pt x="64" y="3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267075" y="2668588"/>
              <a:ext cx="784225" cy="923925"/>
            </a:xfrm>
            <a:custGeom>
              <a:rect b="b" l="l" r="r" t="t"/>
              <a:pathLst>
                <a:path extrusionOk="0" h="328" w="280">
                  <a:moveTo>
                    <a:pt x="228" y="151"/>
                  </a:moveTo>
                  <a:cubicBezTo>
                    <a:pt x="250" y="140"/>
                    <a:pt x="265" y="116"/>
                    <a:pt x="265" y="86"/>
                  </a:cubicBezTo>
                  <a:cubicBezTo>
                    <a:pt x="265" y="34"/>
                    <a:pt x="225" y="0"/>
                    <a:pt x="1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5"/>
                    <a:pt x="3" y="328"/>
                    <a:pt x="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39" y="328"/>
                    <a:pt x="280" y="295"/>
                    <a:pt x="280" y="230"/>
                  </a:cubicBezTo>
                  <a:cubicBezTo>
                    <a:pt x="280" y="166"/>
                    <a:pt x="228" y="151"/>
                    <a:pt x="228" y="151"/>
                  </a:cubicBezTo>
                  <a:moveTo>
                    <a:pt x="61" y="47"/>
                  </a:moveTo>
                  <a:cubicBezTo>
                    <a:pt x="157" y="47"/>
                    <a:pt x="157" y="47"/>
                    <a:pt x="157" y="47"/>
                  </a:cubicBezTo>
                  <a:cubicBezTo>
                    <a:pt x="192" y="47"/>
                    <a:pt x="210" y="62"/>
                    <a:pt x="210" y="90"/>
                  </a:cubicBezTo>
                  <a:cubicBezTo>
                    <a:pt x="210" y="118"/>
                    <a:pt x="192" y="133"/>
                    <a:pt x="157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57" y="133"/>
                    <a:pt x="55" y="130"/>
                    <a:pt x="55" y="127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0"/>
                    <a:pt x="57" y="47"/>
                    <a:pt x="61" y="47"/>
                  </a:cubicBezTo>
                  <a:moveTo>
                    <a:pt x="158" y="281"/>
                  </a:moveTo>
                  <a:cubicBezTo>
                    <a:pt x="61" y="281"/>
                    <a:pt x="61" y="281"/>
                    <a:pt x="61" y="281"/>
                  </a:cubicBezTo>
                  <a:cubicBezTo>
                    <a:pt x="57" y="281"/>
                    <a:pt x="54" y="278"/>
                    <a:pt x="54" y="27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54" y="184"/>
                    <a:pt x="57" y="181"/>
                    <a:pt x="61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204" y="181"/>
                    <a:pt x="225" y="194"/>
                    <a:pt x="225" y="231"/>
                  </a:cubicBezTo>
                  <a:cubicBezTo>
                    <a:pt x="225" y="267"/>
                    <a:pt x="205" y="281"/>
                    <a:pt x="158" y="2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197350" y="2668588"/>
              <a:ext cx="784225" cy="923925"/>
            </a:xfrm>
            <a:custGeom>
              <a:rect b="b" l="l" r="r" t="t"/>
              <a:pathLst>
                <a:path extrusionOk="0" h="328" w="280">
                  <a:moveTo>
                    <a:pt x="228" y="151"/>
                  </a:moveTo>
                  <a:cubicBezTo>
                    <a:pt x="250" y="140"/>
                    <a:pt x="265" y="116"/>
                    <a:pt x="265" y="86"/>
                  </a:cubicBezTo>
                  <a:cubicBezTo>
                    <a:pt x="265" y="34"/>
                    <a:pt x="225" y="0"/>
                    <a:pt x="1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5"/>
                    <a:pt x="3" y="328"/>
                    <a:pt x="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39" y="328"/>
                    <a:pt x="280" y="295"/>
                    <a:pt x="280" y="230"/>
                  </a:cubicBezTo>
                  <a:cubicBezTo>
                    <a:pt x="280" y="166"/>
                    <a:pt x="228" y="151"/>
                    <a:pt x="228" y="151"/>
                  </a:cubicBezTo>
                  <a:moveTo>
                    <a:pt x="61" y="47"/>
                  </a:moveTo>
                  <a:cubicBezTo>
                    <a:pt x="157" y="47"/>
                    <a:pt x="157" y="47"/>
                    <a:pt x="157" y="47"/>
                  </a:cubicBezTo>
                  <a:cubicBezTo>
                    <a:pt x="192" y="47"/>
                    <a:pt x="210" y="62"/>
                    <a:pt x="210" y="90"/>
                  </a:cubicBezTo>
                  <a:cubicBezTo>
                    <a:pt x="210" y="118"/>
                    <a:pt x="192" y="133"/>
                    <a:pt x="157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57" y="133"/>
                    <a:pt x="55" y="130"/>
                    <a:pt x="55" y="127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0"/>
                    <a:pt x="57" y="47"/>
                    <a:pt x="61" y="47"/>
                  </a:cubicBezTo>
                  <a:moveTo>
                    <a:pt x="158" y="281"/>
                  </a:moveTo>
                  <a:cubicBezTo>
                    <a:pt x="61" y="281"/>
                    <a:pt x="61" y="281"/>
                    <a:pt x="61" y="281"/>
                  </a:cubicBezTo>
                  <a:cubicBezTo>
                    <a:pt x="57" y="281"/>
                    <a:pt x="55" y="278"/>
                    <a:pt x="55" y="274"/>
                  </a:cubicBezTo>
                  <a:cubicBezTo>
                    <a:pt x="55" y="187"/>
                    <a:pt x="55" y="187"/>
                    <a:pt x="55" y="187"/>
                  </a:cubicBezTo>
                  <a:cubicBezTo>
                    <a:pt x="55" y="184"/>
                    <a:pt x="57" y="181"/>
                    <a:pt x="61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205" y="181"/>
                    <a:pt x="225" y="194"/>
                    <a:pt x="225" y="231"/>
                  </a:cubicBezTo>
                  <a:cubicBezTo>
                    <a:pt x="225" y="267"/>
                    <a:pt x="205" y="281"/>
                    <a:pt x="158" y="2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735638" y="3902075"/>
              <a:ext cx="274638" cy="338138"/>
            </a:xfrm>
            <a:custGeom>
              <a:rect b="b" l="l" r="r" t="t"/>
              <a:pathLst>
                <a:path extrusionOk="0" h="120" w="98">
                  <a:moveTo>
                    <a:pt x="0" y="60"/>
                  </a:moveTo>
                  <a:cubicBezTo>
                    <a:pt x="0" y="23"/>
                    <a:pt x="21" y="0"/>
                    <a:pt x="49" y="0"/>
                  </a:cubicBezTo>
                  <a:cubicBezTo>
                    <a:pt x="77" y="0"/>
                    <a:pt x="98" y="23"/>
                    <a:pt x="98" y="60"/>
                  </a:cubicBezTo>
                  <a:cubicBezTo>
                    <a:pt x="98" y="96"/>
                    <a:pt x="77" y="120"/>
                    <a:pt x="49" y="120"/>
                  </a:cubicBezTo>
                  <a:cubicBezTo>
                    <a:pt x="21" y="120"/>
                    <a:pt x="0" y="96"/>
                    <a:pt x="0" y="60"/>
                  </a:cubicBezTo>
                  <a:close/>
                  <a:moveTo>
                    <a:pt x="87" y="60"/>
                  </a:moveTo>
                  <a:cubicBezTo>
                    <a:pt x="87" y="28"/>
                    <a:pt x="71" y="10"/>
                    <a:pt x="49" y="10"/>
                  </a:cubicBezTo>
                  <a:cubicBezTo>
                    <a:pt x="27" y="10"/>
                    <a:pt x="12" y="28"/>
                    <a:pt x="12" y="60"/>
                  </a:cubicBezTo>
                  <a:cubicBezTo>
                    <a:pt x="12" y="91"/>
                    <a:pt x="27" y="110"/>
                    <a:pt x="49" y="110"/>
                  </a:cubicBezTo>
                  <a:cubicBezTo>
                    <a:pt x="71" y="110"/>
                    <a:pt x="87" y="91"/>
                    <a:pt x="87" y="60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065838" y="3997325"/>
              <a:ext cx="204788" cy="327025"/>
            </a:xfrm>
            <a:custGeom>
              <a:rect b="b" l="l" r="r" t="t"/>
              <a:pathLst>
                <a:path extrusionOk="0" h="116" w="73">
                  <a:moveTo>
                    <a:pt x="0" y="11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6"/>
                    <a:pt x="26" y="0"/>
                    <a:pt x="39" y="0"/>
                  </a:cubicBezTo>
                  <a:cubicBezTo>
                    <a:pt x="58" y="0"/>
                    <a:pt x="73" y="14"/>
                    <a:pt x="73" y="42"/>
                  </a:cubicBezTo>
                  <a:cubicBezTo>
                    <a:pt x="73" y="71"/>
                    <a:pt x="58" y="85"/>
                    <a:pt x="38" y="85"/>
                  </a:cubicBezTo>
                  <a:cubicBezTo>
                    <a:pt x="27" y="85"/>
                    <a:pt x="19" y="80"/>
                    <a:pt x="11" y="73"/>
                  </a:cubicBezTo>
                  <a:cubicBezTo>
                    <a:pt x="11" y="114"/>
                    <a:pt x="11" y="114"/>
                    <a:pt x="11" y="114"/>
                  </a:cubicBezTo>
                  <a:lnTo>
                    <a:pt x="0" y="116"/>
                  </a:lnTo>
                  <a:close/>
                  <a:moveTo>
                    <a:pt x="62" y="43"/>
                  </a:moveTo>
                  <a:cubicBezTo>
                    <a:pt x="62" y="20"/>
                    <a:pt x="51" y="9"/>
                    <a:pt x="37" y="9"/>
                  </a:cubicBezTo>
                  <a:cubicBezTo>
                    <a:pt x="27" y="9"/>
                    <a:pt x="19" y="14"/>
                    <a:pt x="11" y="2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20" y="71"/>
                    <a:pt x="27" y="76"/>
                    <a:pt x="37" y="76"/>
                  </a:cubicBezTo>
                  <a:cubicBezTo>
                    <a:pt x="51" y="76"/>
                    <a:pt x="62" y="66"/>
                    <a:pt x="62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6310313" y="3997325"/>
              <a:ext cx="196850" cy="242888"/>
            </a:xfrm>
            <a:custGeom>
              <a:rect b="b" l="l" r="r" t="t"/>
              <a:pathLst>
                <a:path extrusionOk="0" h="86" w="70">
                  <a:moveTo>
                    <a:pt x="0" y="42"/>
                  </a:moveTo>
                  <a:cubicBezTo>
                    <a:pt x="0" y="13"/>
                    <a:pt x="19" y="0"/>
                    <a:pt x="36" y="0"/>
                  </a:cubicBezTo>
                  <a:cubicBezTo>
                    <a:pt x="55" y="0"/>
                    <a:pt x="70" y="14"/>
                    <a:pt x="70" y="4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65"/>
                    <a:pt x="23" y="76"/>
                    <a:pt x="38" y="76"/>
                  </a:cubicBezTo>
                  <a:cubicBezTo>
                    <a:pt x="49" y="76"/>
                    <a:pt x="57" y="72"/>
                    <a:pt x="64" y="64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1" y="81"/>
                    <a:pt x="52" y="86"/>
                    <a:pt x="38" y="86"/>
                  </a:cubicBezTo>
                  <a:cubicBezTo>
                    <a:pt x="17" y="86"/>
                    <a:pt x="0" y="71"/>
                    <a:pt x="0" y="42"/>
                  </a:cubicBezTo>
                  <a:close/>
                  <a:moveTo>
                    <a:pt x="59" y="36"/>
                  </a:moveTo>
                  <a:cubicBezTo>
                    <a:pt x="58" y="20"/>
                    <a:pt x="51" y="9"/>
                    <a:pt x="36" y="9"/>
                  </a:cubicBezTo>
                  <a:cubicBezTo>
                    <a:pt x="24" y="9"/>
                    <a:pt x="13" y="18"/>
                    <a:pt x="11" y="36"/>
                  </a:cubicBezTo>
                  <a:lnTo>
                    <a:pt x="59" y="36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6559550" y="3997325"/>
              <a:ext cx="187325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0" y="23"/>
                  </a:cubicBezTo>
                  <a:cubicBezTo>
                    <a:pt x="10" y="84"/>
                    <a:pt x="10" y="84"/>
                    <a:pt x="10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6915150" y="3908425"/>
              <a:ext cx="31800" cy="325500"/>
            </a:xfrm>
            <a:prstGeom prst="rect">
              <a:avLst/>
            </a:pr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7021513" y="3997325"/>
              <a:ext cx="188913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30" y="0"/>
                    <a:pt x="42" y="0"/>
                  </a:cubicBezTo>
                  <a:cubicBezTo>
                    <a:pt x="59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40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7273925" y="3997325"/>
              <a:ext cx="188913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7512050" y="3997325"/>
              <a:ext cx="207963" cy="242888"/>
            </a:xfrm>
            <a:custGeom>
              <a:rect b="b" l="l" r="r" t="t"/>
              <a:pathLst>
                <a:path extrusionOk="0" h="86" w="74">
                  <a:moveTo>
                    <a:pt x="0" y="43"/>
                  </a:moveTo>
                  <a:cubicBezTo>
                    <a:pt x="0" y="15"/>
                    <a:pt x="17" y="0"/>
                    <a:pt x="37" y="0"/>
                  </a:cubicBezTo>
                  <a:cubicBezTo>
                    <a:pt x="57" y="0"/>
                    <a:pt x="74" y="15"/>
                    <a:pt x="74" y="43"/>
                  </a:cubicBezTo>
                  <a:cubicBezTo>
                    <a:pt x="74" y="70"/>
                    <a:pt x="57" y="86"/>
                    <a:pt x="37" y="86"/>
                  </a:cubicBezTo>
                  <a:cubicBezTo>
                    <a:pt x="17" y="86"/>
                    <a:pt x="0" y="70"/>
                    <a:pt x="0" y="43"/>
                  </a:cubicBezTo>
                  <a:close/>
                  <a:moveTo>
                    <a:pt x="64" y="43"/>
                  </a:moveTo>
                  <a:cubicBezTo>
                    <a:pt x="64" y="24"/>
                    <a:pt x="54" y="9"/>
                    <a:pt x="37" y="9"/>
                  </a:cubicBezTo>
                  <a:cubicBezTo>
                    <a:pt x="20" y="9"/>
                    <a:pt x="10" y="23"/>
                    <a:pt x="10" y="43"/>
                  </a:cubicBezTo>
                  <a:cubicBezTo>
                    <a:pt x="10" y="61"/>
                    <a:pt x="19" y="76"/>
                    <a:pt x="37" y="76"/>
                  </a:cubicBezTo>
                  <a:cubicBezTo>
                    <a:pt x="54" y="76"/>
                    <a:pt x="64" y="62"/>
                    <a:pt x="64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7750175" y="3997325"/>
              <a:ext cx="200025" cy="236538"/>
            </a:xfrm>
            <a:custGeom>
              <a:rect b="b" l="l" r="r" t="t"/>
              <a:pathLst>
                <a:path extrusionOk="0" h="149" w="126">
                  <a:moveTo>
                    <a:pt x="53" y="149"/>
                  </a:moveTo>
                  <a:lnTo>
                    <a:pt x="0" y="4"/>
                  </a:lnTo>
                  <a:lnTo>
                    <a:pt x="20" y="0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106" y="2"/>
                  </a:lnTo>
                  <a:lnTo>
                    <a:pt x="126" y="2"/>
                  </a:lnTo>
                  <a:lnTo>
                    <a:pt x="73" y="149"/>
                  </a:lnTo>
                  <a:lnTo>
                    <a:pt x="53" y="149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7977188" y="3997325"/>
              <a:ext cx="188913" cy="239713"/>
            </a:xfrm>
            <a:custGeom>
              <a:rect b="b" l="l" r="r" t="t"/>
              <a:pathLst>
                <a:path extrusionOk="0" h="85" w="67">
                  <a:moveTo>
                    <a:pt x="0" y="64"/>
                  </a:moveTo>
                  <a:cubicBezTo>
                    <a:pt x="0" y="48"/>
                    <a:pt x="14" y="36"/>
                    <a:pt x="56" y="30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4"/>
                    <a:pt x="50" y="9"/>
                    <a:pt x="39" y="9"/>
                  </a:cubicBezTo>
                  <a:cubicBezTo>
                    <a:pt x="26" y="9"/>
                    <a:pt x="18" y="14"/>
                    <a:pt x="9" y="2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3" y="6"/>
                    <a:pt x="23" y="0"/>
                    <a:pt x="40" y="0"/>
                  </a:cubicBezTo>
                  <a:cubicBezTo>
                    <a:pt x="58" y="0"/>
                    <a:pt x="67" y="10"/>
                    <a:pt x="67" y="26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47" y="80"/>
                    <a:pt x="36" y="85"/>
                    <a:pt x="24" y="85"/>
                  </a:cubicBezTo>
                  <a:cubicBezTo>
                    <a:pt x="9" y="85"/>
                    <a:pt x="0" y="77"/>
                    <a:pt x="0" y="64"/>
                  </a:cubicBezTo>
                  <a:close/>
                  <a:moveTo>
                    <a:pt x="56" y="6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20" y="44"/>
                    <a:pt x="11" y="52"/>
                    <a:pt x="11" y="63"/>
                  </a:cubicBezTo>
                  <a:cubicBezTo>
                    <a:pt x="11" y="72"/>
                    <a:pt x="17" y="76"/>
                    <a:pt x="26" y="76"/>
                  </a:cubicBezTo>
                  <a:cubicBezTo>
                    <a:pt x="38" y="76"/>
                    <a:pt x="48" y="71"/>
                    <a:pt x="56" y="6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8204200" y="3916363"/>
              <a:ext cx="131763" cy="320675"/>
            </a:xfrm>
            <a:custGeom>
              <a:rect b="b" l="l" r="r" t="t"/>
              <a:pathLst>
                <a:path extrusionOk="0" h="114" w="47">
                  <a:moveTo>
                    <a:pt x="14" y="93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100"/>
                    <a:pt x="28" y="105"/>
                    <a:pt x="38" y="105"/>
                  </a:cubicBezTo>
                  <a:cubicBezTo>
                    <a:pt x="41" y="105"/>
                    <a:pt x="44" y="104"/>
                    <a:pt x="46" y="10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4" y="113"/>
                    <a:pt x="40" y="114"/>
                    <a:pt x="36" y="114"/>
                  </a:cubicBezTo>
                  <a:cubicBezTo>
                    <a:pt x="21" y="114"/>
                    <a:pt x="14" y="108"/>
                    <a:pt x="14" y="9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383588" y="3913188"/>
              <a:ext cx="36513" cy="320675"/>
            </a:xfrm>
            <a:custGeom>
              <a:rect b="b" l="l" r="r" t="t"/>
              <a:pathLst>
                <a:path extrusionOk="0" h="114" w="13">
                  <a:moveTo>
                    <a:pt x="0" y="6"/>
                  </a:move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3" y="2"/>
                    <a:pt x="13" y="6"/>
                  </a:cubicBezTo>
                  <a:cubicBezTo>
                    <a:pt x="13" y="11"/>
                    <a:pt x="10" y="13"/>
                    <a:pt x="6" y="13"/>
                  </a:cubicBezTo>
                  <a:cubicBezTo>
                    <a:pt x="2" y="13"/>
                    <a:pt x="0" y="11"/>
                    <a:pt x="0" y="6"/>
                  </a:cubicBezTo>
                  <a:close/>
                  <a:moveTo>
                    <a:pt x="1" y="114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114"/>
                    <a:pt x="12" y="114"/>
                    <a:pt x="12" y="114"/>
                  </a:cubicBezTo>
                  <a:lnTo>
                    <a:pt x="1" y="11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70900" y="3997325"/>
              <a:ext cx="209550" cy="242888"/>
            </a:xfrm>
            <a:custGeom>
              <a:rect b="b" l="l" r="r" t="t"/>
              <a:pathLst>
                <a:path extrusionOk="0" h="86" w="75">
                  <a:moveTo>
                    <a:pt x="0" y="43"/>
                  </a:moveTo>
                  <a:cubicBezTo>
                    <a:pt x="0" y="15"/>
                    <a:pt x="17" y="0"/>
                    <a:pt x="38" y="0"/>
                  </a:cubicBezTo>
                  <a:cubicBezTo>
                    <a:pt x="58" y="0"/>
                    <a:pt x="75" y="15"/>
                    <a:pt x="75" y="43"/>
                  </a:cubicBezTo>
                  <a:cubicBezTo>
                    <a:pt x="75" y="70"/>
                    <a:pt x="58" y="86"/>
                    <a:pt x="38" y="86"/>
                  </a:cubicBezTo>
                  <a:cubicBezTo>
                    <a:pt x="17" y="86"/>
                    <a:pt x="0" y="70"/>
                    <a:pt x="0" y="43"/>
                  </a:cubicBezTo>
                  <a:close/>
                  <a:moveTo>
                    <a:pt x="64" y="43"/>
                  </a:moveTo>
                  <a:cubicBezTo>
                    <a:pt x="64" y="24"/>
                    <a:pt x="55" y="9"/>
                    <a:pt x="38" y="9"/>
                  </a:cubicBezTo>
                  <a:cubicBezTo>
                    <a:pt x="21" y="9"/>
                    <a:pt x="11" y="23"/>
                    <a:pt x="11" y="43"/>
                  </a:cubicBezTo>
                  <a:cubicBezTo>
                    <a:pt x="11" y="61"/>
                    <a:pt x="20" y="76"/>
                    <a:pt x="38" y="76"/>
                  </a:cubicBezTo>
                  <a:cubicBezTo>
                    <a:pt x="54" y="76"/>
                    <a:pt x="64" y="62"/>
                    <a:pt x="64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8734425" y="3997325"/>
              <a:ext cx="187325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13"/>
          <p:cNvSpPr txBox="1"/>
          <p:nvPr/>
        </p:nvSpPr>
        <p:spPr>
          <a:xfrm>
            <a:off x="8400575" y="4643250"/>
            <a:ext cx="4443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2DCCCD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600" u="none" cap="none" strike="noStrike">
              <a:solidFill>
                <a:srgbClr val="2DCCC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01">
          <p15:clr>
            <a:srgbClr val="FA7B17"/>
          </p15:clr>
        </p15:guide>
        <p15:guide id="2" pos="5420">
          <p15:clr>
            <a:srgbClr val="FA7B17"/>
          </p15:clr>
        </p15:guide>
        <p15:guide id="3" pos="340">
          <p15:clr>
            <a:srgbClr val="FA7B17"/>
          </p15:clr>
        </p15:guide>
        <p15:guide id="4" orient="horz" pos="339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claro 1">
  <p:cSld name="CUSTOM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46400" y="162000"/>
            <a:ext cx="8071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DCCC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2" type="title"/>
          </p:nvPr>
        </p:nvSpPr>
        <p:spPr>
          <a:xfrm>
            <a:off x="457200" y="576000"/>
            <a:ext cx="7747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9" name="Google Shape;79;p14"/>
          <p:cNvSpPr/>
          <p:nvPr/>
        </p:nvSpPr>
        <p:spPr>
          <a:xfrm>
            <a:off x="0" y="4600500"/>
            <a:ext cx="9148800" cy="539100"/>
          </a:xfrm>
          <a:prstGeom prst="rect">
            <a:avLst/>
          </a:prstGeom>
          <a:solidFill>
            <a:srgbClr val="0432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 txBox="1"/>
          <p:nvPr>
            <p:ph idx="3" type="title"/>
          </p:nvPr>
        </p:nvSpPr>
        <p:spPr>
          <a:xfrm>
            <a:off x="2020125" y="4762500"/>
            <a:ext cx="51036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grpSp>
        <p:nvGrpSpPr>
          <p:cNvPr id="81" name="Google Shape;81;p14"/>
          <p:cNvGrpSpPr/>
          <p:nvPr/>
        </p:nvGrpSpPr>
        <p:grpSpPr>
          <a:xfrm>
            <a:off x="293543" y="4720441"/>
            <a:ext cx="943704" cy="299218"/>
            <a:chOff x="3267075" y="2530475"/>
            <a:chExt cx="5657700" cy="1793875"/>
          </a:xfrm>
        </p:grpSpPr>
        <p:sp>
          <p:nvSpPr>
            <p:cNvPr id="82" name="Google Shape;82;p14"/>
            <p:cNvSpPr/>
            <p:nvPr/>
          </p:nvSpPr>
          <p:spPr>
            <a:xfrm>
              <a:off x="3267075" y="2533650"/>
              <a:ext cx="5657700" cy="17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987925" y="2668588"/>
              <a:ext cx="992188" cy="927100"/>
            </a:xfrm>
            <a:custGeom>
              <a:rect b="b" l="l" r="r" t="t"/>
              <a:pathLst>
                <a:path extrusionOk="0" h="329" w="354">
                  <a:moveTo>
                    <a:pt x="290" y="3"/>
                  </a:moveTo>
                  <a:cubicBezTo>
                    <a:pt x="183" y="209"/>
                    <a:pt x="183" y="209"/>
                    <a:pt x="183" y="209"/>
                  </a:cubicBezTo>
                  <a:cubicBezTo>
                    <a:pt x="180" y="213"/>
                    <a:pt x="174" y="213"/>
                    <a:pt x="171" y="20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1" y="7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4" y="329"/>
                    <a:pt x="180" y="329"/>
                    <a:pt x="182" y="325"/>
                  </a:cubicBezTo>
                  <a:cubicBezTo>
                    <a:pt x="352" y="7"/>
                    <a:pt x="352" y="7"/>
                    <a:pt x="352" y="7"/>
                  </a:cubicBezTo>
                  <a:cubicBezTo>
                    <a:pt x="354" y="3"/>
                    <a:pt x="352" y="0"/>
                    <a:pt x="348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4" y="0"/>
                    <a:pt x="292" y="1"/>
                    <a:pt x="29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794375" y="2530475"/>
              <a:ext cx="995363" cy="930275"/>
            </a:xfrm>
            <a:custGeom>
              <a:rect b="b" l="l" r="r" t="t"/>
              <a:pathLst>
                <a:path extrusionOk="0" h="330" w="355">
                  <a:moveTo>
                    <a:pt x="64" y="326"/>
                  </a:moveTo>
                  <a:cubicBezTo>
                    <a:pt x="172" y="121"/>
                    <a:pt x="172" y="121"/>
                    <a:pt x="172" y="121"/>
                  </a:cubicBezTo>
                  <a:cubicBezTo>
                    <a:pt x="174" y="116"/>
                    <a:pt x="181" y="116"/>
                    <a:pt x="183" y="121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2" y="328"/>
                    <a:pt x="294" y="330"/>
                    <a:pt x="297" y="330"/>
                  </a:cubicBezTo>
                  <a:cubicBezTo>
                    <a:pt x="349" y="330"/>
                    <a:pt x="349" y="330"/>
                    <a:pt x="349" y="330"/>
                  </a:cubicBezTo>
                  <a:cubicBezTo>
                    <a:pt x="352" y="330"/>
                    <a:pt x="355" y="326"/>
                    <a:pt x="353" y="323"/>
                  </a:cubicBezTo>
                  <a:cubicBezTo>
                    <a:pt x="183" y="4"/>
                    <a:pt x="183" y="4"/>
                    <a:pt x="183" y="4"/>
                  </a:cubicBezTo>
                  <a:cubicBezTo>
                    <a:pt x="181" y="0"/>
                    <a:pt x="174" y="0"/>
                    <a:pt x="172" y="4"/>
                  </a:cubicBezTo>
                  <a:cubicBezTo>
                    <a:pt x="2" y="323"/>
                    <a:pt x="2" y="323"/>
                    <a:pt x="2" y="323"/>
                  </a:cubicBezTo>
                  <a:cubicBezTo>
                    <a:pt x="0" y="326"/>
                    <a:pt x="2" y="330"/>
                    <a:pt x="6" y="330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61" y="330"/>
                    <a:pt x="63" y="328"/>
                    <a:pt x="64" y="3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3267075" y="2668588"/>
              <a:ext cx="784225" cy="923925"/>
            </a:xfrm>
            <a:custGeom>
              <a:rect b="b" l="l" r="r" t="t"/>
              <a:pathLst>
                <a:path extrusionOk="0" h="328" w="280">
                  <a:moveTo>
                    <a:pt x="228" y="151"/>
                  </a:moveTo>
                  <a:cubicBezTo>
                    <a:pt x="250" y="140"/>
                    <a:pt x="265" y="116"/>
                    <a:pt x="265" y="86"/>
                  </a:cubicBezTo>
                  <a:cubicBezTo>
                    <a:pt x="265" y="34"/>
                    <a:pt x="225" y="0"/>
                    <a:pt x="1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5"/>
                    <a:pt x="3" y="328"/>
                    <a:pt x="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39" y="328"/>
                    <a:pt x="280" y="295"/>
                    <a:pt x="280" y="230"/>
                  </a:cubicBezTo>
                  <a:cubicBezTo>
                    <a:pt x="280" y="166"/>
                    <a:pt x="228" y="151"/>
                    <a:pt x="228" y="151"/>
                  </a:cubicBezTo>
                  <a:moveTo>
                    <a:pt x="61" y="47"/>
                  </a:moveTo>
                  <a:cubicBezTo>
                    <a:pt x="157" y="47"/>
                    <a:pt x="157" y="47"/>
                    <a:pt x="157" y="47"/>
                  </a:cubicBezTo>
                  <a:cubicBezTo>
                    <a:pt x="192" y="47"/>
                    <a:pt x="210" y="62"/>
                    <a:pt x="210" y="90"/>
                  </a:cubicBezTo>
                  <a:cubicBezTo>
                    <a:pt x="210" y="118"/>
                    <a:pt x="192" y="133"/>
                    <a:pt x="157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57" y="133"/>
                    <a:pt x="55" y="130"/>
                    <a:pt x="55" y="127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0"/>
                    <a:pt x="57" y="47"/>
                    <a:pt x="61" y="47"/>
                  </a:cubicBezTo>
                  <a:moveTo>
                    <a:pt x="158" y="281"/>
                  </a:moveTo>
                  <a:cubicBezTo>
                    <a:pt x="61" y="281"/>
                    <a:pt x="61" y="281"/>
                    <a:pt x="61" y="281"/>
                  </a:cubicBezTo>
                  <a:cubicBezTo>
                    <a:pt x="57" y="281"/>
                    <a:pt x="54" y="278"/>
                    <a:pt x="54" y="27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54" y="184"/>
                    <a:pt x="57" y="181"/>
                    <a:pt x="61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204" y="181"/>
                    <a:pt x="225" y="194"/>
                    <a:pt x="225" y="231"/>
                  </a:cubicBezTo>
                  <a:cubicBezTo>
                    <a:pt x="225" y="267"/>
                    <a:pt x="205" y="281"/>
                    <a:pt x="158" y="2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197350" y="2668588"/>
              <a:ext cx="784225" cy="923925"/>
            </a:xfrm>
            <a:custGeom>
              <a:rect b="b" l="l" r="r" t="t"/>
              <a:pathLst>
                <a:path extrusionOk="0" h="328" w="280">
                  <a:moveTo>
                    <a:pt x="228" y="151"/>
                  </a:moveTo>
                  <a:cubicBezTo>
                    <a:pt x="250" y="140"/>
                    <a:pt x="265" y="116"/>
                    <a:pt x="265" y="86"/>
                  </a:cubicBezTo>
                  <a:cubicBezTo>
                    <a:pt x="265" y="34"/>
                    <a:pt x="225" y="0"/>
                    <a:pt x="1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5"/>
                    <a:pt x="3" y="328"/>
                    <a:pt x="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39" y="328"/>
                    <a:pt x="280" y="295"/>
                    <a:pt x="280" y="230"/>
                  </a:cubicBezTo>
                  <a:cubicBezTo>
                    <a:pt x="280" y="166"/>
                    <a:pt x="228" y="151"/>
                    <a:pt x="228" y="151"/>
                  </a:cubicBezTo>
                  <a:moveTo>
                    <a:pt x="61" y="47"/>
                  </a:moveTo>
                  <a:cubicBezTo>
                    <a:pt x="157" y="47"/>
                    <a:pt x="157" y="47"/>
                    <a:pt x="157" y="47"/>
                  </a:cubicBezTo>
                  <a:cubicBezTo>
                    <a:pt x="192" y="47"/>
                    <a:pt x="210" y="62"/>
                    <a:pt x="210" y="90"/>
                  </a:cubicBezTo>
                  <a:cubicBezTo>
                    <a:pt x="210" y="118"/>
                    <a:pt x="192" y="133"/>
                    <a:pt x="157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57" y="133"/>
                    <a:pt x="55" y="130"/>
                    <a:pt x="55" y="127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0"/>
                    <a:pt x="57" y="47"/>
                    <a:pt x="61" y="47"/>
                  </a:cubicBezTo>
                  <a:moveTo>
                    <a:pt x="158" y="281"/>
                  </a:moveTo>
                  <a:cubicBezTo>
                    <a:pt x="61" y="281"/>
                    <a:pt x="61" y="281"/>
                    <a:pt x="61" y="281"/>
                  </a:cubicBezTo>
                  <a:cubicBezTo>
                    <a:pt x="57" y="281"/>
                    <a:pt x="55" y="278"/>
                    <a:pt x="55" y="274"/>
                  </a:cubicBezTo>
                  <a:cubicBezTo>
                    <a:pt x="55" y="187"/>
                    <a:pt x="55" y="187"/>
                    <a:pt x="55" y="187"/>
                  </a:cubicBezTo>
                  <a:cubicBezTo>
                    <a:pt x="55" y="184"/>
                    <a:pt x="57" y="181"/>
                    <a:pt x="61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205" y="181"/>
                    <a:pt x="225" y="194"/>
                    <a:pt x="225" y="231"/>
                  </a:cubicBezTo>
                  <a:cubicBezTo>
                    <a:pt x="225" y="267"/>
                    <a:pt x="205" y="281"/>
                    <a:pt x="158" y="2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735638" y="3902075"/>
              <a:ext cx="274638" cy="338138"/>
            </a:xfrm>
            <a:custGeom>
              <a:rect b="b" l="l" r="r" t="t"/>
              <a:pathLst>
                <a:path extrusionOk="0" h="120" w="98">
                  <a:moveTo>
                    <a:pt x="0" y="60"/>
                  </a:moveTo>
                  <a:cubicBezTo>
                    <a:pt x="0" y="23"/>
                    <a:pt x="21" y="0"/>
                    <a:pt x="49" y="0"/>
                  </a:cubicBezTo>
                  <a:cubicBezTo>
                    <a:pt x="77" y="0"/>
                    <a:pt x="98" y="23"/>
                    <a:pt x="98" y="60"/>
                  </a:cubicBezTo>
                  <a:cubicBezTo>
                    <a:pt x="98" y="96"/>
                    <a:pt x="77" y="120"/>
                    <a:pt x="49" y="120"/>
                  </a:cubicBezTo>
                  <a:cubicBezTo>
                    <a:pt x="21" y="120"/>
                    <a:pt x="0" y="96"/>
                    <a:pt x="0" y="60"/>
                  </a:cubicBezTo>
                  <a:close/>
                  <a:moveTo>
                    <a:pt x="87" y="60"/>
                  </a:moveTo>
                  <a:cubicBezTo>
                    <a:pt x="87" y="28"/>
                    <a:pt x="71" y="10"/>
                    <a:pt x="49" y="10"/>
                  </a:cubicBezTo>
                  <a:cubicBezTo>
                    <a:pt x="27" y="10"/>
                    <a:pt x="12" y="28"/>
                    <a:pt x="12" y="60"/>
                  </a:cubicBezTo>
                  <a:cubicBezTo>
                    <a:pt x="12" y="91"/>
                    <a:pt x="27" y="110"/>
                    <a:pt x="49" y="110"/>
                  </a:cubicBezTo>
                  <a:cubicBezTo>
                    <a:pt x="71" y="110"/>
                    <a:pt x="87" y="91"/>
                    <a:pt x="87" y="60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065838" y="3997325"/>
              <a:ext cx="204788" cy="327025"/>
            </a:xfrm>
            <a:custGeom>
              <a:rect b="b" l="l" r="r" t="t"/>
              <a:pathLst>
                <a:path extrusionOk="0" h="116" w="73">
                  <a:moveTo>
                    <a:pt x="0" y="11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6"/>
                    <a:pt x="26" y="0"/>
                    <a:pt x="39" y="0"/>
                  </a:cubicBezTo>
                  <a:cubicBezTo>
                    <a:pt x="58" y="0"/>
                    <a:pt x="73" y="14"/>
                    <a:pt x="73" y="42"/>
                  </a:cubicBezTo>
                  <a:cubicBezTo>
                    <a:pt x="73" y="71"/>
                    <a:pt x="58" y="85"/>
                    <a:pt x="38" y="85"/>
                  </a:cubicBezTo>
                  <a:cubicBezTo>
                    <a:pt x="27" y="85"/>
                    <a:pt x="19" y="80"/>
                    <a:pt x="11" y="73"/>
                  </a:cubicBezTo>
                  <a:cubicBezTo>
                    <a:pt x="11" y="114"/>
                    <a:pt x="11" y="114"/>
                    <a:pt x="11" y="114"/>
                  </a:cubicBezTo>
                  <a:lnTo>
                    <a:pt x="0" y="116"/>
                  </a:lnTo>
                  <a:close/>
                  <a:moveTo>
                    <a:pt x="62" y="43"/>
                  </a:moveTo>
                  <a:cubicBezTo>
                    <a:pt x="62" y="20"/>
                    <a:pt x="51" y="9"/>
                    <a:pt x="37" y="9"/>
                  </a:cubicBezTo>
                  <a:cubicBezTo>
                    <a:pt x="27" y="9"/>
                    <a:pt x="19" y="14"/>
                    <a:pt x="11" y="2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20" y="71"/>
                    <a:pt x="27" y="76"/>
                    <a:pt x="37" y="76"/>
                  </a:cubicBezTo>
                  <a:cubicBezTo>
                    <a:pt x="51" y="76"/>
                    <a:pt x="62" y="66"/>
                    <a:pt x="62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310313" y="3997325"/>
              <a:ext cx="196850" cy="242888"/>
            </a:xfrm>
            <a:custGeom>
              <a:rect b="b" l="l" r="r" t="t"/>
              <a:pathLst>
                <a:path extrusionOk="0" h="86" w="70">
                  <a:moveTo>
                    <a:pt x="0" y="42"/>
                  </a:moveTo>
                  <a:cubicBezTo>
                    <a:pt x="0" y="13"/>
                    <a:pt x="19" y="0"/>
                    <a:pt x="36" y="0"/>
                  </a:cubicBezTo>
                  <a:cubicBezTo>
                    <a:pt x="55" y="0"/>
                    <a:pt x="70" y="14"/>
                    <a:pt x="70" y="4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65"/>
                    <a:pt x="23" y="76"/>
                    <a:pt x="38" y="76"/>
                  </a:cubicBezTo>
                  <a:cubicBezTo>
                    <a:pt x="49" y="76"/>
                    <a:pt x="57" y="72"/>
                    <a:pt x="64" y="64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1" y="81"/>
                    <a:pt x="52" y="86"/>
                    <a:pt x="38" y="86"/>
                  </a:cubicBezTo>
                  <a:cubicBezTo>
                    <a:pt x="17" y="86"/>
                    <a:pt x="0" y="71"/>
                    <a:pt x="0" y="42"/>
                  </a:cubicBezTo>
                  <a:close/>
                  <a:moveTo>
                    <a:pt x="59" y="36"/>
                  </a:moveTo>
                  <a:cubicBezTo>
                    <a:pt x="58" y="20"/>
                    <a:pt x="51" y="9"/>
                    <a:pt x="36" y="9"/>
                  </a:cubicBezTo>
                  <a:cubicBezTo>
                    <a:pt x="24" y="9"/>
                    <a:pt x="13" y="18"/>
                    <a:pt x="11" y="36"/>
                  </a:cubicBezTo>
                  <a:lnTo>
                    <a:pt x="59" y="36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559550" y="3997325"/>
              <a:ext cx="187325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0" y="23"/>
                  </a:cubicBezTo>
                  <a:cubicBezTo>
                    <a:pt x="10" y="84"/>
                    <a:pt x="10" y="84"/>
                    <a:pt x="10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915150" y="3908425"/>
              <a:ext cx="31800" cy="325500"/>
            </a:xfrm>
            <a:prstGeom prst="rect">
              <a:avLst/>
            </a:pr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021513" y="3997325"/>
              <a:ext cx="188913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30" y="0"/>
                    <a:pt x="42" y="0"/>
                  </a:cubicBezTo>
                  <a:cubicBezTo>
                    <a:pt x="59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40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273925" y="3997325"/>
              <a:ext cx="188913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512050" y="3997325"/>
              <a:ext cx="207963" cy="242888"/>
            </a:xfrm>
            <a:custGeom>
              <a:rect b="b" l="l" r="r" t="t"/>
              <a:pathLst>
                <a:path extrusionOk="0" h="86" w="74">
                  <a:moveTo>
                    <a:pt x="0" y="43"/>
                  </a:moveTo>
                  <a:cubicBezTo>
                    <a:pt x="0" y="15"/>
                    <a:pt x="17" y="0"/>
                    <a:pt x="37" y="0"/>
                  </a:cubicBezTo>
                  <a:cubicBezTo>
                    <a:pt x="57" y="0"/>
                    <a:pt x="74" y="15"/>
                    <a:pt x="74" y="43"/>
                  </a:cubicBezTo>
                  <a:cubicBezTo>
                    <a:pt x="74" y="70"/>
                    <a:pt x="57" y="86"/>
                    <a:pt x="37" y="86"/>
                  </a:cubicBezTo>
                  <a:cubicBezTo>
                    <a:pt x="17" y="86"/>
                    <a:pt x="0" y="70"/>
                    <a:pt x="0" y="43"/>
                  </a:cubicBezTo>
                  <a:close/>
                  <a:moveTo>
                    <a:pt x="64" y="43"/>
                  </a:moveTo>
                  <a:cubicBezTo>
                    <a:pt x="64" y="24"/>
                    <a:pt x="54" y="9"/>
                    <a:pt x="37" y="9"/>
                  </a:cubicBezTo>
                  <a:cubicBezTo>
                    <a:pt x="20" y="9"/>
                    <a:pt x="10" y="23"/>
                    <a:pt x="10" y="43"/>
                  </a:cubicBezTo>
                  <a:cubicBezTo>
                    <a:pt x="10" y="61"/>
                    <a:pt x="19" y="76"/>
                    <a:pt x="37" y="76"/>
                  </a:cubicBezTo>
                  <a:cubicBezTo>
                    <a:pt x="54" y="76"/>
                    <a:pt x="64" y="62"/>
                    <a:pt x="64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750175" y="3997325"/>
              <a:ext cx="200025" cy="236538"/>
            </a:xfrm>
            <a:custGeom>
              <a:rect b="b" l="l" r="r" t="t"/>
              <a:pathLst>
                <a:path extrusionOk="0" h="149" w="126">
                  <a:moveTo>
                    <a:pt x="53" y="149"/>
                  </a:moveTo>
                  <a:lnTo>
                    <a:pt x="0" y="4"/>
                  </a:lnTo>
                  <a:lnTo>
                    <a:pt x="20" y="0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106" y="2"/>
                  </a:lnTo>
                  <a:lnTo>
                    <a:pt x="126" y="2"/>
                  </a:lnTo>
                  <a:lnTo>
                    <a:pt x="73" y="149"/>
                  </a:lnTo>
                  <a:lnTo>
                    <a:pt x="53" y="149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977188" y="3997325"/>
              <a:ext cx="188913" cy="239713"/>
            </a:xfrm>
            <a:custGeom>
              <a:rect b="b" l="l" r="r" t="t"/>
              <a:pathLst>
                <a:path extrusionOk="0" h="85" w="67">
                  <a:moveTo>
                    <a:pt x="0" y="64"/>
                  </a:moveTo>
                  <a:cubicBezTo>
                    <a:pt x="0" y="48"/>
                    <a:pt x="14" y="36"/>
                    <a:pt x="56" y="30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4"/>
                    <a:pt x="50" y="9"/>
                    <a:pt x="39" y="9"/>
                  </a:cubicBezTo>
                  <a:cubicBezTo>
                    <a:pt x="26" y="9"/>
                    <a:pt x="18" y="14"/>
                    <a:pt x="9" y="2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3" y="6"/>
                    <a:pt x="23" y="0"/>
                    <a:pt x="40" y="0"/>
                  </a:cubicBezTo>
                  <a:cubicBezTo>
                    <a:pt x="58" y="0"/>
                    <a:pt x="67" y="10"/>
                    <a:pt x="67" y="26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47" y="80"/>
                    <a:pt x="36" y="85"/>
                    <a:pt x="24" y="85"/>
                  </a:cubicBezTo>
                  <a:cubicBezTo>
                    <a:pt x="9" y="85"/>
                    <a:pt x="0" y="77"/>
                    <a:pt x="0" y="64"/>
                  </a:cubicBezTo>
                  <a:close/>
                  <a:moveTo>
                    <a:pt x="56" y="6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20" y="44"/>
                    <a:pt x="11" y="52"/>
                    <a:pt x="11" y="63"/>
                  </a:cubicBezTo>
                  <a:cubicBezTo>
                    <a:pt x="11" y="72"/>
                    <a:pt x="17" y="76"/>
                    <a:pt x="26" y="76"/>
                  </a:cubicBezTo>
                  <a:cubicBezTo>
                    <a:pt x="38" y="76"/>
                    <a:pt x="48" y="71"/>
                    <a:pt x="56" y="6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8204200" y="3916363"/>
              <a:ext cx="131763" cy="320675"/>
            </a:xfrm>
            <a:custGeom>
              <a:rect b="b" l="l" r="r" t="t"/>
              <a:pathLst>
                <a:path extrusionOk="0" h="114" w="47">
                  <a:moveTo>
                    <a:pt x="14" y="93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100"/>
                    <a:pt x="28" y="105"/>
                    <a:pt x="38" y="105"/>
                  </a:cubicBezTo>
                  <a:cubicBezTo>
                    <a:pt x="41" y="105"/>
                    <a:pt x="44" y="104"/>
                    <a:pt x="46" y="10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4" y="113"/>
                    <a:pt x="40" y="114"/>
                    <a:pt x="36" y="114"/>
                  </a:cubicBezTo>
                  <a:cubicBezTo>
                    <a:pt x="21" y="114"/>
                    <a:pt x="14" y="108"/>
                    <a:pt x="14" y="9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8383588" y="3913188"/>
              <a:ext cx="36513" cy="320675"/>
            </a:xfrm>
            <a:custGeom>
              <a:rect b="b" l="l" r="r" t="t"/>
              <a:pathLst>
                <a:path extrusionOk="0" h="114" w="13">
                  <a:moveTo>
                    <a:pt x="0" y="6"/>
                  </a:move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3" y="2"/>
                    <a:pt x="13" y="6"/>
                  </a:cubicBezTo>
                  <a:cubicBezTo>
                    <a:pt x="13" y="11"/>
                    <a:pt x="10" y="13"/>
                    <a:pt x="6" y="13"/>
                  </a:cubicBezTo>
                  <a:cubicBezTo>
                    <a:pt x="2" y="13"/>
                    <a:pt x="0" y="11"/>
                    <a:pt x="0" y="6"/>
                  </a:cubicBezTo>
                  <a:close/>
                  <a:moveTo>
                    <a:pt x="1" y="114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114"/>
                    <a:pt x="12" y="114"/>
                    <a:pt x="12" y="114"/>
                  </a:cubicBezTo>
                  <a:lnTo>
                    <a:pt x="1" y="11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8470900" y="3997325"/>
              <a:ext cx="209550" cy="242888"/>
            </a:xfrm>
            <a:custGeom>
              <a:rect b="b" l="l" r="r" t="t"/>
              <a:pathLst>
                <a:path extrusionOk="0" h="86" w="75">
                  <a:moveTo>
                    <a:pt x="0" y="43"/>
                  </a:moveTo>
                  <a:cubicBezTo>
                    <a:pt x="0" y="15"/>
                    <a:pt x="17" y="0"/>
                    <a:pt x="38" y="0"/>
                  </a:cubicBezTo>
                  <a:cubicBezTo>
                    <a:pt x="58" y="0"/>
                    <a:pt x="75" y="15"/>
                    <a:pt x="75" y="43"/>
                  </a:cubicBezTo>
                  <a:cubicBezTo>
                    <a:pt x="75" y="70"/>
                    <a:pt x="58" y="86"/>
                    <a:pt x="38" y="86"/>
                  </a:cubicBezTo>
                  <a:cubicBezTo>
                    <a:pt x="17" y="86"/>
                    <a:pt x="0" y="70"/>
                    <a:pt x="0" y="43"/>
                  </a:cubicBezTo>
                  <a:close/>
                  <a:moveTo>
                    <a:pt x="64" y="43"/>
                  </a:moveTo>
                  <a:cubicBezTo>
                    <a:pt x="64" y="24"/>
                    <a:pt x="55" y="9"/>
                    <a:pt x="38" y="9"/>
                  </a:cubicBezTo>
                  <a:cubicBezTo>
                    <a:pt x="21" y="9"/>
                    <a:pt x="11" y="23"/>
                    <a:pt x="11" y="43"/>
                  </a:cubicBezTo>
                  <a:cubicBezTo>
                    <a:pt x="11" y="61"/>
                    <a:pt x="20" y="76"/>
                    <a:pt x="38" y="76"/>
                  </a:cubicBezTo>
                  <a:cubicBezTo>
                    <a:pt x="54" y="76"/>
                    <a:pt x="64" y="62"/>
                    <a:pt x="64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734425" y="3997325"/>
              <a:ext cx="187325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4"/>
          <p:cNvSpPr txBox="1"/>
          <p:nvPr/>
        </p:nvSpPr>
        <p:spPr>
          <a:xfrm>
            <a:off x="8400575" y="4643250"/>
            <a:ext cx="4443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2DCCCD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600" u="none" cap="none" strike="noStrike">
              <a:solidFill>
                <a:srgbClr val="2DCCC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01">
          <p15:clr>
            <a:srgbClr val="FA7B17"/>
          </p15:clr>
        </p15:guide>
        <p15:guide id="2" pos="5420">
          <p15:clr>
            <a:srgbClr val="FA7B17"/>
          </p15:clr>
        </p15:guide>
        <p15:guide id="3" pos="340">
          <p15:clr>
            <a:srgbClr val="FA7B17"/>
          </p15:clr>
        </p15:guide>
        <p15:guide id="4" orient="horz" pos="339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texto vertical">
  <p:cSld name="1_Título y texto vertical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419285" y="387318"/>
            <a:ext cx="69243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 Black"/>
              <a:buNone/>
              <a:defRPr b="1" i="0" sz="7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1878" y="433038"/>
            <a:ext cx="1089095" cy="38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4" y="365590"/>
            <a:ext cx="1040870" cy="1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361240" y="147978"/>
            <a:ext cx="50400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200" u="none" cap="none" strike="noStrike">
                <a:solidFill>
                  <a:srgbClr val="FF6200"/>
                </a:solidFill>
                <a:latin typeface="Arial Black"/>
                <a:ea typeface="Arial Black"/>
                <a:cs typeface="Arial Black"/>
                <a:sym typeface="Arial Black"/>
              </a:rPr>
              <a:t>Agenda.</a:t>
            </a:r>
            <a:endParaRPr sz="1100"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04044" y="1217159"/>
            <a:ext cx="44280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 Black"/>
              <a:buNone/>
              <a:defRPr b="1" i="0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0"/>
          <p:cNvSpPr/>
          <p:nvPr>
            <p:ph idx="2" type="pic"/>
          </p:nvPr>
        </p:nvSpPr>
        <p:spPr>
          <a:xfrm>
            <a:off x="5651902" y="108826"/>
            <a:ext cx="3375900" cy="4929600"/>
          </a:xfrm>
          <a:prstGeom prst="roundRect">
            <a:avLst>
              <a:gd fmla="val 4878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33385" y="324140"/>
            <a:ext cx="2529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b="0" i="0"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" y="1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>
            <p:ph idx="2" type="pic"/>
          </p:nvPr>
        </p:nvSpPr>
        <p:spPr>
          <a:xfrm>
            <a:off x="90755" y="100898"/>
            <a:ext cx="8962500" cy="4941600"/>
          </a:xfrm>
          <a:prstGeom prst="roundRect">
            <a:avLst>
              <a:gd fmla="val 2872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1_One column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>
            <p:ph idx="2" type="pic"/>
          </p:nvPr>
        </p:nvSpPr>
        <p:spPr>
          <a:xfrm>
            <a:off x="5651902" y="116046"/>
            <a:ext cx="3375900" cy="4929600"/>
          </a:xfrm>
          <a:prstGeom prst="roundRect">
            <a:avLst>
              <a:gd fmla="val 4878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1_One column text 2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>
            <p:ph idx="2" type="pic"/>
          </p:nvPr>
        </p:nvSpPr>
        <p:spPr>
          <a:xfrm>
            <a:off x="5651902" y="116046"/>
            <a:ext cx="3375900" cy="4929600"/>
          </a:xfrm>
          <a:prstGeom prst="roundRect">
            <a:avLst>
              <a:gd fmla="val 4878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130" name="Google Shape;13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2)">
  <p:cSld name="With image (2)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>
            <p:ph idx="2" type="pic"/>
          </p:nvPr>
        </p:nvSpPr>
        <p:spPr>
          <a:xfrm>
            <a:off x="-1" y="2286000"/>
            <a:ext cx="9144000" cy="28575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3)">
  <p:cSld name="With image (3)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4976813" y="0"/>
            <a:ext cx="41673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6)">
  <p:cSld name="With image (6)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/>
          <p:nvPr>
            <p:ph idx="2" type="pic"/>
          </p:nvPr>
        </p:nvSpPr>
        <p:spPr>
          <a:xfrm>
            <a:off x="0" y="0"/>
            <a:ext cx="9144000" cy="28593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3" name="Google Shape;14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7)">
  <p:cSld name="With image (7)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>
            <p:ph idx="2" type="pic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8)">
  <p:cSld name="With image (8)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/>
          <p:nvPr>
            <p:ph idx="2" type="pic"/>
          </p:nvPr>
        </p:nvSpPr>
        <p:spPr>
          <a:xfrm>
            <a:off x="476250" y="1652426"/>
            <a:ext cx="8191500" cy="2809800"/>
          </a:xfrm>
          <a:prstGeom prst="roundRect">
            <a:avLst>
              <a:gd fmla="val 5884" name="adj"/>
            </a:avLst>
          </a:prstGeom>
          <a:noFill/>
          <a:ln>
            <a:noFill/>
          </a:ln>
        </p:spPr>
      </p:sp>
      <p:pic>
        <p:nvPicPr>
          <p:cNvPr id="148" name="Google Shape;14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9)">
  <p:cSld name="With image (9)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/>
          <p:nvPr>
            <p:ph idx="2" type="pic"/>
          </p:nvPr>
        </p:nvSpPr>
        <p:spPr>
          <a:xfrm>
            <a:off x="476575" y="334362"/>
            <a:ext cx="4095600" cy="4191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1" name="Google Shape;15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10)">
  <p:cSld name="With image (10)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/>
          <p:nvPr>
            <p:ph idx="2" type="pic"/>
          </p:nvPr>
        </p:nvSpPr>
        <p:spPr>
          <a:xfrm>
            <a:off x="190500" y="1773457"/>
            <a:ext cx="8763000" cy="2690700"/>
          </a:xfrm>
          <a:prstGeom prst="roundRect">
            <a:avLst>
              <a:gd fmla="val 6934" name="adj"/>
            </a:avLst>
          </a:prstGeom>
          <a:noFill/>
          <a:ln>
            <a:noFill/>
          </a:ln>
        </p:spPr>
      </p: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2)">
  <p:cSld name="Fact (2)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>
            <p:ph idx="2" type="pic"/>
          </p:nvPr>
        </p:nvSpPr>
        <p:spPr>
          <a:xfrm>
            <a:off x="1" y="0"/>
            <a:ext cx="31434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3"/>
          <p:cNvSpPr/>
          <p:nvPr>
            <p:ph idx="3" type="pic"/>
          </p:nvPr>
        </p:nvSpPr>
        <p:spPr>
          <a:xfrm>
            <a:off x="3286125" y="0"/>
            <a:ext cx="24288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3"/>
          <p:cNvSpPr/>
          <p:nvPr>
            <p:ph idx="4" type="pic"/>
          </p:nvPr>
        </p:nvSpPr>
        <p:spPr>
          <a:xfrm>
            <a:off x="5857875" y="0"/>
            <a:ext cx="32862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33"/>
          <p:cNvSpPr/>
          <p:nvPr>
            <p:ph idx="5" type="pic"/>
          </p:nvPr>
        </p:nvSpPr>
        <p:spPr>
          <a:xfrm>
            <a:off x="5857875" y="1743075"/>
            <a:ext cx="3286200" cy="1590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0" name="Google Shape;16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3)">
  <p:cSld name="Fact (3)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/>
          <p:nvPr>
            <p:ph idx="2" type="pic"/>
          </p:nvPr>
        </p:nvSpPr>
        <p:spPr>
          <a:xfrm>
            <a:off x="190500" y="190500"/>
            <a:ext cx="8763000" cy="2476500"/>
          </a:xfrm>
          <a:prstGeom prst="roundRect">
            <a:avLst>
              <a:gd fmla="val 7052" name="adj"/>
            </a:avLst>
          </a:prstGeom>
          <a:noFill/>
          <a:ln>
            <a:noFill/>
          </a:ln>
        </p:spPr>
      </p:sp>
      <p:pic>
        <p:nvPicPr>
          <p:cNvPr id="163" name="Google Shape;16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6)">
  <p:cSld name="Fact (6)"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8)">
  <p:cSld name="Fact (8)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/>
          <p:nvPr>
            <p:ph idx="2" type="pic"/>
          </p:nvPr>
        </p:nvSpPr>
        <p:spPr>
          <a:xfrm>
            <a:off x="1" y="0"/>
            <a:ext cx="3811200" cy="515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3)">
  <p:cSld name="Values (3)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/>
          <p:nvPr>
            <p:ph idx="2" type="pic"/>
          </p:nvPr>
        </p:nvSpPr>
        <p:spPr>
          <a:xfrm>
            <a:off x="4273769" y="190500"/>
            <a:ext cx="4667100" cy="4762500"/>
          </a:xfrm>
          <a:prstGeom prst="roundRect">
            <a:avLst>
              <a:gd fmla="val 3583" name="adj"/>
            </a:avLst>
          </a:prstGeom>
          <a:noFill/>
          <a:ln>
            <a:noFill/>
          </a:ln>
        </p:spPr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texto vertical">
  <p:cSld name="2_Título y texto vertical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9"/>
          <p:cNvSpPr txBox="1"/>
          <p:nvPr/>
        </p:nvSpPr>
        <p:spPr>
          <a:xfrm>
            <a:off x="4857750" y="268490"/>
            <a:ext cx="12381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i="0" lang="en" sz="1500" u="none" cap="none" strike="noStrike">
                <a:solidFill>
                  <a:srgbClr val="FF6200"/>
                </a:solidFill>
                <a:latin typeface="Arial Black"/>
                <a:ea typeface="Arial Black"/>
                <a:cs typeface="Arial Black"/>
                <a:sym typeface="Arial Black"/>
              </a:rPr>
              <a:t>Ahora</a:t>
            </a:r>
            <a:endParaRPr sz="1100"/>
          </a:p>
        </p:txBody>
      </p:sp>
      <p:sp>
        <p:nvSpPr>
          <p:cNvPr id="176" name="Google Shape;176;p39"/>
          <p:cNvSpPr txBox="1"/>
          <p:nvPr/>
        </p:nvSpPr>
        <p:spPr>
          <a:xfrm>
            <a:off x="567690" y="268490"/>
            <a:ext cx="12381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i="0" lang="en" sz="1500" u="none" cap="none" strike="noStrike">
                <a:solidFill>
                  <a:srgbClr val="A9AFD1"/>
                </a:solidFill>
                <a:latin typeface="Arial Black"/>
                <a:ea typeface="Arial Black"/>
                <a:cs typeface="Arial Black"/>
                <a:sym typeface="Arial Black"/>
              </a:rPr>
              <a:t>Antes</a:t>
            </a:r>
            <a:endParaRPr sz="1100"/>
          </a:p>
        </p:txBody>
      </p:sp>
      <p:sp>
        <p:nvSpPr>
          <p:cNvPr id="177" name="Google Shape;177;p39"/>
          <p:cNvSpPr/>
          <p:nvPr>
            <p:ph idx="2" type="pic"/>
          </p:nvPr>
        </p:nvSpPr>
        <p:spPr>
          <a:xfrm>
            <a:off x="567690" y="585912"/>
            <a:ext cx="3672900" cy="3672900"/>
          </a:xfrm>
          <a:prstGeom prst="roundRect">
            <a:avLst>
              <a:gd fmla="val 2037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78" name="Google Shape;178;p39"/>
          <p:cNvSpPr/>
          <p:nvPr>
            <p:ph idx="3" type="pic"/>
          </p:nvPr>
        </p:nvSpPr>
        <p:spPr>
          <a:xfrm>
            <a:off x="4853940" y="585912"/>
            <a:ext cx="3672900" cy="3672900"/>
          </a:xfrm>
          <a:prstGeom prst="roundRect">
            <a:avLst>
              <a:gd fmla="val 2037" name="adj"/>
            </a:avLst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9)">
  <p:cSld name="Values (9)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/>
          <p:nvPr>
            <p:ph idx="2" type="pic"/>
          </p:nvPr>
        </p:nvSpPr>
        <p:spPr>
          <a:xfrm>
            <a:off x="190500" y="190500"/>
            <a:ext cx="8763000" cy="1716000"/>
          </a:xfrm>
          <a:prstGeom prst="roundRect">
            <a:avLst>
              <a:gd fmla="val 8300" name="adj"/>
            </a:avLst>
          </a:prstGeom>
          <a:noFill/>
          <a:ln>
            <a:noFill/>
          </a:ln>
        </p:spPr>
      </p:sp>
      <p:pic>
        <p:nvPicPr>
          <p:cNvPr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0)">
  <p:cSld name="Values (10)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/>
          <p:nvPr>
            <p:ph idx="2" type="pic"/>
          </p:nvPr>
        </p:nvSpPr>
        <p:spPr>
          <a:xfrm>
            <a:off x="190500" y="190500"/>
            <a:ext cx="3810000" cy="476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2)">
  <p:cSld name="Values (12)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/>
          <p:nvPr>
            <p:ph idx="2" type="pic"/>
          </p:nvPr>
        </p:nvSpPr>
        <p:spPr>
          <a:xfrm>
            <a:off x="476250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sp>
        <p:nvSpPr>
          <p:cNvPr id="186" name="Google Shape;186;p42"/>
          <p:cNvSpPr/>
          <p:nvPr>
            <p:ph idx="3" type="pic"/>
          </p:nvPr>
        </p:nvSpPr>
        <p:spPr>
          <a:xfrm>
            <a:off x="3262313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sp>
        <p:nvSpPr>
          <p:cNvPr id="187" name="Google Shape;187;p42"/>
          <p:cNvSpPr/>
          <p:nvPr>
            <p:ph idx="4" type="pic"/>
          </p:nvPr>
        </p:nvSpPr>
        <p:spPr>
          <a:xfrm>
            <a:off x="6048376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pic>
        <p:nvPicPr>
          <p:cNvPr id="188" name="Google Shape;18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3)">
  <p:cSld name="Values (13)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/>
          <p:nvPr>
            <p:ph idx="2" type="pic"/>
          </p:nvPr>
        </p:nvSpPr>
        <p:spPr>
          <a:xfrm>
            <a:off x="484595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sp>
        <p:nvSpPr>
          <p:cNvPr id="191" name="Google Shape;191;p43"/>
          <p:cNvSpPr/>
          <p:nvPr>
            <p:ph idx="3" type="pic"/>
          </p:nvPr>
        </p:nvSpPr>
        <p:spPr>
          <a:xfrm>
            <a:off x="3292093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sp>
        <p:nvSpPr>
          <p:cNvPr id="192" name="Google Shape;192;p43"/>
          <p:cNvSpPr/>
          <p:nvPr>
            <p:ph idx="4" type="pic"/>
          </p:nvPr>
        </p:nvSpPr>
        <p:spPr>
          <a:xfrm>
            <a:off x="6099590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5)">
  <p:cSld name="Values (15)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/>
          <p:nvPr>
            <p:ph idx="2" type="pic"/>
          </p:nvPr>
        </p:nvSpPr>
        <p:spPr>
          <a:xfrm>
            <a:off x="0" y="0"/>
            <a:ext cx="3810000" cy="515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s (24)">
  <p:cSld name="Services (24)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/>
          <p:nvPr>
            <p:ph idx="2" type="pic"/>
          </p:nvPr>
        </p:nvSpPr>
        <p:spPr>
          <a:xfrm>
            <a:off x="4714876" y="2323052"/>
            <a:ext cx="3952800" cy="2095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45"/>
          <p:cNvSpPr/>
          <p:nvPr>
            <p:ph idx="3" type="pic"/>
          </p:nvPr>
        </p:nvSpPr>
        <p:spPr>
          <a:xfrm>
            <a:off x="476249" y="2323052"/>
            <a:ext cx="3952800" cy="2095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 (1)">
  <p:cSld name="Clients (1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6"/>
          <p:cNvSpPr/>
          <p:nvPr>
            <p:ph idx="2" type="pic"/>
          </p:nvPr>
        </p:nvSpPr>
        <p:spPr>
          <a:xfrm>
            <a:off x="476250" y="476251"/>
            <a:ext cx="2857500" cy="3915900"/>
          </a:xfrm>
          <a:prstGeom prst="roundRect">
            <a:avLst>
              <a:gd fmla="val 6381" name="adj"/>
            </a:avLst>
          </a:prstGeom>
          <a:noFill/>
          <a:ln>
            <a:noFill/>
          </a:ln>
        </p:spPr>
      </p:sp>
      <p:sp>
        <p:nvSpPr>
          <p:cNvPr id="202" name="Google Shape;202;p46"/>
          <p:cNvSpPr/>
          <p:nvPr>
            <p:ph idx="3" type="pic"/>
          </p:nvPr>
        </p:nvSpPr>
        <p:spPr>
          <a:xfrm>
            <a:off x="3919538" y="2776322"/>
            <a:ext cx="476400" cy="4764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3" name="Google Shape;20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 (6)">
  <p:cSld name="Clients (6)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/>
          <p:nvPr>
            <p:ph idx="2" type="pic"/>
          </p:nvPr>
        </p:nvSpPr>
        <p:spPr>
          <a:xfrm>
            <a:off x="847724" y="680021"/>
            <a:ext cx="3129000" cy="3429000"/>
          </a:xfrm>
          <a:prstGeom prst="roundRect">
            <a:avLst>
              <a:gd fmla="val 8630" name="adj"/>
            </a:avLst>
          </a:prstGeom>
          <a:noFill/>
          <a:ln>
            <a:noFill/>
          </a:ln>
        </p:spPr>
      </p:sp>
      <p:pic>
        <p:nvPicPr>
          <p:cNvPr id="206" name="Google Shape;20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ith image (3)">
  <p:cSld name="1_With image (3)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8"/>
          <p:cNvSpPr/>
          <p:nvPr/>
        </p:nvSpPr>
        <p:spPr>
          <a:xfrm>
            <a:off x="5010359" y="190500"/>
            <a:ext cx="3943200" cy="4391400"/>
          </a:xfrm>
          <a:prstGeom prst="roundRect">
            <a:avLst>
              <a:gd fmla="val 5000" name="adj"/>
            </a:avLst>
          </a:prstGeom>
          <a:gradFill>
            <a:gsLst>
              <a:gs pos="0">
                <a:srgbClr val="FFDFCC"/>
              </a:gs>
              <a:gs pos="27000">
                <a:srgbClr val="FFCAD2"/>
              </a:gs>
              <a:gs pos="80000">
                <a:schemeClr val="lt2"/>
              </a:gs>
              <a:gs pos="100000">
                <a:schemeClr val="lt2"/>
              </a:gs>
            </a:gsLst>
            <a:lin ang="3600008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8"/>
          <p:cNvSpPr/>
          <p:nvPr/>
        </p:nvSpPr>
        <p:spPr>
          <a:xfrm>
            <a:off x="5826087" y="434513"/>
            <a:ext cx="2311800" cy="470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8"/>
          <p:cNvSpPr/>
          <p:nvPr>
            <p:ph idx="2" type="pic"/>
          </p:nvPr>
        </p:nvSpPr>
        <p:spPr>
          <a:xfrm>
            <a:off x="5947815" y="555054"/>
            <a:ext cx="2068200" cy="44916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1" name="Google Shape;21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(4)">
  <p:cSld name="Phone (4)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/>
          <p:nvPr/>
        </p:nvSpPr>
        <p:spPr>
          <a:xfrm>
            <a:off x="4461554" y="476250"/>
            <a:ext cx="2057400" cy="419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9"/>
          <p:cNvSpPr/>
          <p:nvPr>
            <p:ph idx="2" type="pic"/>
          </p:nvPr>
        </p:nvSpPr>
        <p:spPr>
          <a:xfrm>
            <a:off x="6672871" y="476250"/>
            <a:ext cx="2000100" cy="2024100"/>
          </a:xfrm>
          <a:prstGeom prst="roundRect">
            <a:avLst>
              <a:gd fmla="val 9116" name="adj"/>
            </a:avLst>
          </a:prstGeom>
          <a:noFill/>
          <a:ln>
            <a:noFill/>
          </a:ln>
        </p:spPr>
      </p:sp>
      <p:sp>
        <p:nvSpPr>
          <p:cNvPr id="215" name="Google Shape;215;p49"/>
          <p:cNvSpPr/>
          <p:nvPr>
            <p:ph idx="3" type="pic"/>
          </p:nvPr>
        </p:nvSpPr>
        <p:spPr>
          <a:xfrm>
            <a:off x="6672871" y="2643188"/>
            <a:ext cx="2000100" cy="2024100"/>
          </a:xfrm>
          <a:prstGeom prst="roundRect">
            <a:avLst>
              <a:gd fmla="val 9116" name="adj"/>
            </a:avLst>
          </a:prstGeom>
          <a:noFill/>
          <a:ln>
            <a:noFill/>
          </a:ln>
        </p:spPr>
      </p:sp>
      <p:sp>
        <p:nvSpPr>
          <p:cNvPr id="216" name="Google Shape;216;p49"/>
          <p:cNvSpPr/>
          <p:nvPr>
            <p:ph idx="4" type="pic"/>
          </p:nvPr>
        </p:nvSpPr>
        <p:spPr>
          <a:xfrm>
            <a:off x="4572000" y="572897"/>
            <a:ext cx="1840800" cy="399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7" name="Google Shape;21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2)">
  <p:cSld name="Gallery (2)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/>
          <p:nvPr>
            <p:ph idx="2" type="pic"/>
          </p:nvPr>
        </p:nvSpPr>
        <p:spPr>
          <a:xfrm>
            <a:off x="2314576" y="2395538"/>
            <a:ext cx="2871900" cy="2965500"/>
          </a:xfrm>
          <a:prstGeom prst="roundRect">
            <a:avLst>
              <a:gd fmla="val 6193" name="adj"/>
            </a:avLst>
          </a:prstGeom>
          <a:noFill/>
          <a:ln>
            <a:noFill/>
          </a:ln>
        </p:spPr>
      </p:sp>
      <p:sp>
        <p:nvSpPr>
          <p:cNvPr id="220" name="Google Shape;220;p50"/>
          <p:cNvSpPr/>
          <p:nvPr>
            <p:ph idx="3" type="pic"/>
          </p:nvPr>
        </p:nvSpPr>
        <p:spPr>
          <a:xfrm>
            <a:off x="5381624" y="2395538"/>
            <a:ext cx="3905400" cy="2965500"/>
          </a:xfrm>
          <a:prstGeom prst="roundRect">
            <a:avLst>
              <a:gd fmla="val 6193" name="adj"/>
            </a:avLst>
          </a:prstGeom>
          <a:noFill/>
          <a:ln>
            <a:noFill/>
          </a:ln>
        </p:spPr>
      </p:sp>
      <p:pic>
        <p:nvPicPr>
          <p:cNvPr id="221" name="Google Shape;2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3)">
  <p:cSld name="Gallery (3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/>
          <p:nvPr>
            <p:ph idx="2" type="pic"/>
          </p:nvPr>
        </p:nvSpPr>
        <p:spPr>
          <a:xfrm>
            <a:off x="3972783" y="482039"/>
            <a:ext cx="2156100" cy="2156100"/>
          </a:xfrm>
          <a:prstGeom prst="roundRect">
            <a:avLst>
              <a:gd fmla="val 8465" name="adj"/>
            </a:avLst>
          </a:prstGeom>
          <a:noFill/>
          <a:ln>
            <a:noFill/>
          </a:ln>
        </p:spPr>
      </p:sp>
      <p:sp>
        <p:nvSpPr>
          <p:cNvPr id="224" name="Google Shape;224;p51"/>
          <p:cNvSpPr/>
          <p:nvPr>
            <p:ph idx="3" type="pic"/>
          </p:nvPr>
        </p:nvSpPr>
        <p:spPr>
          <a:xfrm>
            <a:off x="6514264" y="1493803"/>
            <a:ext cx="2156100" cy="3170700"/>
          </a:xfrm>
          <a:prstGeom prst="roundRect">
            <a:avLst>
              <a:gd fmla="val 8465" name="adj"/>
            </a:avLst>
          </a:prstGeom>
          <a:noFill/>
          <a:ln>
            <a:noFill/>
          </a:ln>
        </p:spPr>
      </p:sp>
      <p:pic>
        <p:nvPicPr>
          <p:cNvPr id="225" name="Google Shape;2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4)">
  <p:cSld name="Gallery (4)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/>
          <p:nvPr>
            <p:ph idx="2" type="pic"/>
          </p:nvPr>
        </p:nvSpPr>
        <p:spPr>
          <a:xfrm>
            <a:off x="476250" y="281824"/>
            <a:ext cx="2619300" cy="4191000"/>
          </a:xfrm>
          <a:prstGeom prst="roundRect">
            <a:avLst>
              <a:gd fmla="val 7015" name="adj"/>
            </a:avLst>
          </a:prstGeom>
          <a:noFill/>
          <a:ln>
            <a:noFill/>
          </a:ln>
        </p:spPr>
      </p:sp>
      <p:sp>
        <p:nvSpPr>
          <p:cNvPr id="228" name="Google Shape;228;p52"/>
          <p:cNvSpPr/>
          <p:nvPr>
            <p:ph idx="3" type="pic"/>
          </p:nvPr>
        </p:nvSpPr>
        <p:spPr>
          <a:xfrm>
            <a:off x="3286125" y="281596"/>
            <a:ext cx="2381100" cy="2143200"/>
          </a:xfrm>
          <a:prstGeom prst="roundRect">
            <a:avLst>
              <a:gd fmla="val 8507" name="adj"/>
            </a:avLst>
          </a:prstGeom>
          <a:noFill/>
          <a:ln>
            <a:noFill/>
          </a:ln>
        </p:spPr>
      </p:sp>
      <p:sp>
        <p:nvSpPr>
          <p:cNvPr id="229" name="Google Shape;229;p52"/>
          <p:cNvSpPr/>
          <p:nvPr>
            <p:ph idx="4" type="pic"/>
          </p:nvPr>
        </p:nvSpPr>
        <p:spPr>
          <a:xfrm>
            <a:off x="5857875" y="281596"/>
            <a:ext cx="2809800" cy="2143200"/>
          </a:xfrm>
          <a:prstGeom prst="roundRect">
            <a:avLst>
              <a:gd fmla="val 8507" name="adj"/>
            </a:avLst>
          </a:prstGeom>
          <a:noFill/>
          <a:ln>
            <a:noFill/>
          </a:ln>
        </p:spPr>
      </p:sp>
      <p:pic>
        <p:nvPicPr>
          <p:cNvPr id="230" name="Google Shape;23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5)">
  <p:cSld name="Gallery (5)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/>
          <p:nvPr>
            <p:ph idx="2" type="pic"/>
          </p:nvPr>
        </p:nvSpPr>
        <p:spPr>
          <a:xfrm>
            <a:off x="6955147" y="150312"/>
            <a:ext cx="2073000" cy="2659500"/>
          </a:xfrm>
          <a:prstGeom prst="roundRect">
            <a:avLst>
              <a:gd fmla="val 4884" name="adj"/>
            </a:avLst>
          </a:prstGeom>
          <a:noFill/>
          <a:ln>
            <a:noFill/>
          </a:ln>
        </p:spPr>
      </p:sp>
      <p:sp>
        <p:nvSpPr>
          <p:cNvPr id="233" name="Google Shape;233;p53"/>
          <p:cNvSpPr/>
          <p:nvPr>
            <p:ph idx="3" type="pic"/>
          </p:nvPr>
        </p:nvSpPr>
        <p:spPr>
          <a:xfrm>
            <a:off x="4479319" y="1456150"/>
            <a:ext cx="2381400" cy="1353900"/>
          </a:xfrm>
          <a:prstGeom prst="roundRect">
            <a:avLst>
              <a:gd fmla="val 8281" name="adj"/>
            </a:avLst>
          </a:prstGeom>
          <a:noFill/>
          <a:ln>
            <a:noFill/>
          </a:ln>
        </p:spPr>
      </p:sp>
      <p:sp>
        <p:nvSpPr>
          <p:cNvPr id="234" name="Google Shape;234;p53"/>
          <p:cNvSpPr/>
          <p:nvPr>
            <p:ph idx="4" type="pic"/>
          </p:nvPr>
        </p:nvSpPr>
        <p:spPr>
          <a:xfrm>
            <a:off x="4479319" y="150312"/>
            <a:ext cx="2381400" cy="1230900"/>
          </a:xfrm>
          <a:prstGeom prst="roundRect">
            <a:avLst>
              <a:gd fmla="val 8915" name="adj"/>
            </a:avLst>
          </a:prstGeom>
          <a:noFill/>
          <a:ln>
            <a:noFill/>
          </a:ln>
        </p:spPr>
      </p:sp>
      <p:sp>
        <p:nvSpPr>
          <p:cNvPr id="235" name="Google Shape;235;p53"/>
          <p:cNvSpPr/>
          <p:nvPr>
            <p:ph idx="5" type="pic"/>
          </p:nvPr>
        </p:nvSpPr>
        <p:spPr>
          <a:xfrm>
            <a:off x="2000324" y="150312"/>
            <a:ext cx="2382600" cy="2659500"/>
          </a:xfrm>
          <a:prstGeom prst="roundRect">
            <a:avLst>
              <a:gd fmla="val 5232" name="adj"/>
            </a:avLst>
          </a:prstGeom>
          <a:noFill/>
          <a:ln>
            <a:noFill/>
          </a:ln>
        </p:spPr>
      </p:sp>
      <p:sp>
        <p:nvSpPr>
          <p:cNvPr id="236" name="Google Shape;236;p53"/>
          <p:cNvSpPr/>
          <p:nvPr>
            <p:ph idx="6" type="pic"/>
          </p:nvPr>
        </p:nvSpPr>
        <p:spPr>
          <a:xfrm>
            <a:off x="112734" y="150312"/>
            <a:ext cx="1793400" cy="2659500"/>
          </a:xfrm>
          <a:prstGeom prst="roundRect">
            <a:avLst>
              <a:gd fmla="val 6714" name="adj"/>
            </a:avLst>
          </a:prstGeom>
          <a:noFill/>
          <a:ln>
            <a:noFill/>
          </a:ln>
        </p:spPr>
      </p:sp>
      <p:pic>
        <p:nvPicPr>
          <p:cNvPr id="237" name="Google Shape;23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11)">
  <p:cSld name="Gallery (11)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/>
          <p:nvPr>
            <p:ph idx="2" type="pic"/>
          </p:nvPr>
        </p:nvSpPr>
        <p:spPr>
          <a:xfrm>
            <a:off x="472679" y="291179"/>
            <a:ext cx="4024500" cy="2090700"/>
          </a:xfrm>
          <a:prstGeom prst="roundRect">
            <a:avLst>
              <a:gd fmla="val 8867" name="adj"/>
            </a:avLst>
          </a:prstGeom>
          <a:noFill/>
          <a:ln>
            <a:noFill/>
          </a:ln>
        </p:spPr>
      </p:sp>
      <p:sp>
        <p:nvSpPr>
          <p:cNvPr id="240" name="Google Shape;240;p54"/>
          <p:cNvSpPr/>
          <p:nvPr>
            <p:ph idx="3" type="pic"/>
          </p:nvPr>
        </p:nvSpPr>
        <p:spPr>
          <a:xfrm>
            <a:off x="472678" y="2506017"/>
            <a:ext cx="1952700" cy="1976400"/>
          </a:xfrm>
          <a:prstGeom prst="roundRect">
            <a:avLst>
              <a:gd fmla="val 9724" name="adj"/>
            </a:avLst>
          </a:prstGeom>
          <a:noFill/>
          <a:ln>
            <a:noFill/>
          </a:ln>
        </p:spPr>
      </p:sp>
      <p:sp>
        <p:nvSpPr>
          <p:cNvPr id="241" name="Google Shape;241;p54"/>
          <p:cNvSpPr/>
          <p:nvPr>
            <p:ph idx="4" type="pic"/>
          </p:nvPr>
        </p:nvSpPr>
        <p:spPr>
          <a:xfrm>
            <a:off x="2544380" y="2506017"/>
            <a:ext cx="1952700" cy="1976400"/>
          </a:xfrm>
          <a:prstGeom prst="roundRect">
            <a:avLst>
              <a:gd fmla="val 9724" name="adj"/>
            </a:avLst>
          </a:prstGeom>
          <a:noFill/>
          <a:ln>
            <a:noFill/>
          </a:ln>
        </p:spPr>
      </p:sp>
      <p:pic>
        <p:nvPicPr>
          <p:cNvPr id="242" name="Google Shape;24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13)">
  <p:cSld name="Gallery (13)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5"/>
          <p:cNvSpPr/>
          <p:nvPr>
            <p:ph idx="2" type="pic"/>
          </p:nvPr>
        </p:nvSpPr>
        <p:spPr>
          <a:xfrm>
            <a:off x="-189026" y="1488280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sp>
        <p:nvSpPr>
          <p:cNvPr id="245" name="Google Shape;245;p55"/>
          <p:cNvSpPr/>
          <p:nvPr>
            <p:ph idx="3" type="pic"/>
          </p:nvPr>
        </p:nvSpPr>
        <p:spPr>
          <a:xfrm>
            <a:off x="3047999" y="1488280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sp>
        <p:nvSpPr>
          <p:cNvPr id="246" name="Google Shape;246;p55"/>
          <p:cNvSpPr/>
          <p:nvPr>
            <p:ph idx="4" type="pic"/>
          </p:nvPr>
        </p:nvSpPr>
        <p:spPr>
          <a:xfrm>
            <a:off x="6285024" y="1488279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pic>
        <p:nvPicPr>
          <p:cNvPr id="247" name="Google Shape;24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21)">
  <p:cSld name="Gallery (21)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/>
          <p:nvPr>
            <p:ph idx="2" type="pic"/>
          </p:nvPr>
        </p:nvSpPr>
        <p:spPr>
          <a:xfrm>
            <a:off x="5191125" y="476856"/>
            <a:ext cx="3476700" cy="2000100"/>
          </a:xfrm>
          <a:prstGeom prst="roundRect">
            <a:avLst>
              <a:gd fmla="val 9185" name="adj"/>
            </a:avLst>
          </a:prstGeom>
          <a:noFill/>
          <a:ln>
            <a:noFill/>
          </a:ln>
        </p:spPr>
      </p:sp>
      <p:sp>
        <p:nvSpPr>
          <p:cNvPr id="250" name="Google Shape;250;p56"/>
          <p:cNvSpPr/>
          <p:nvPr>
            <p:ph idx="3" type="pic"/>
          </p:nvPr>
        </p:nvSpPr>
        <p:spPr>
          <a:xfrm>
            <a:off x="5191125" y="2666394"/>
            <a:ext cx="3476700" cy="2000100"/>
          </a:xfrm>
          <a:prstGeom prst="roundRect">
            <a:avLst>
              <a:gd fmla="val 9185" name="adj"/>
            </a:avLst>
          </a:prstGeom>
          <a:noFill/>
          <a:ln>
            <a:noFill/>
          </a:ln>
        </p:spPr>
      </p:sp>
      <p:pic>
        <p:nvPicPr>
          <p:cNvPr id="251" name="Google Shape;25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25)">
  <p:cSld name="Gallery (25)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7"/>
          <p:cNvSpPr/>
          <p:nvPr>
            <p:ph idx="2" type="pic"/>
          </p:nvPr>
        </p:nvSpPr>
        <p:spPr>
          <a:xfrm>
            <a:off x="-284856" y="360665"/>
            <a:ext cx="2380200" cy="4191000"/>
          </a:xfrm>
          <a:prstGeom prst="roundRect">
            <a:avLst>
              <a:gd fmla="val 8021" name="adj"/>
            </a:avLst>
          </a:prstGeom>
          <a:noFill/>
          <a:ln>
            <a:noFill/>
          </a:ln>
        </p:spPr>
      </p:sp>
      <p:sp>
        <p:nvSpPr>
          <p:cNvPr id="254" name="Google Shape;254;p57"/>
          <p:cNvSpPr/>
          <p:nvPr>
            <p:ph idx="3" type="pic"/>
          </p:nvPr>
        </p:nvSpPr>
        <p:spPr>
          <a:xfrm>
            <a:off x="2241368" y="360665"/>
            <a:ext cx="2095500" cy="4191000"/>
          </a:xfrm>
          <a:prstGeom prst="roundRect">
            <a:avLst>
              <a:gd fmla="val 9044" name="adj"/>
            </a:avLst>
          </a:prstGeom>
          <a:noFill/>
          <a:ln>
            <a:noFill/>
          </a:ln>
        </p:spPr>
      </p:sp>
      <p:pic>
        <p:nvPicPr>
          <p:cNvPr id="255" name="Google Shape;25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6)">
  <p:cSld name="Team (6)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8"/>
          <p:cNvSpPr/>
          <p:nvPr>
            <p:ph idx="2" type="pic"/>
          </p:nvPr>
        </p:nvSpPr>
        <p:spPr>
          <a:xfrm>
            <a:off x="912019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8" name="Google Shape;258;p58"/>
          <p:cNvSpPr/>
          <p:nvPr>
            <p:ph idx="3" type="pic"/>
          </p:nvPr>
        </p:nvSpPr>
        <p:spPr>
          <a:xfrm>
            <a:off x="2567026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9" name="Google Shape;259;p58"/>
          <p:cNvSpPr/>
          <p:nvPr>
            <p:ph idx="4" type="pic"/>
          </p:nvPr>
        </p:nvSpPr>
        <p:spPr>
          <a:xfrm>
            <a:off x="4222032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0" name="Google Shape;260;p58"/>
          <p:cNvSpPr/>
          <p:nvPr>
            <p:ph idx="5" type="pic"/>
          </p:nvPr>
        </p:nvSpPr>
        <p:spPr>
          <a:xfrm>
            <a:off x="5877039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1" name="Google Shape;261;p58"/>
          <p:cNvSpPr/>
          <p:nvPr>
            <p:ph idx="6" type="pic"/>
          </p:nvPr>
        </p:nvSpPr>
        <p:spPr>
          <a:xfrm>
            <a:off x="7532045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2" name="Google Shape;262;p58"/>
          <p:cNvSpPr/>
          <p:nvPr>
            <p:ph idx="7" type="pic"/>
          </p:nvPr>
        </p:nvSpPr>
        <p:spPr>
          <a:xfrm>
            <a:off x="912019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3" name="Google Shape;263;p58"/>
          <p:cNvSpPr/>
          <p:nvPr>
            <p:ph idx="8" type="pic"/>
          </p:nvPr>
        </p:nvSpPr>
        <p:spPr>
          <a:xfrm>
            <a:off x="2567026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4" name="Google Shape;264;p58"/>
          <p:cNvSpPr/>
          <p:nvPr>
            <p:ph idx="9" type="pic"/>
          </p:nvPr>
        </p:nvSpPr>
        <p:spPr>
          <a:xfrm>
            <a:off x="4222032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5" name="Google Shape;265;p58"/>
          <p:cNvSpPr/>
          <p:nvPr>
            <p:ph idx="13" type="pic"/>
          </p:nvPr>
        </p:nvSpPr>
        <p:spPr>
          <a:xfrm>
            <a:off x="5877039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6" name="Google Shape;266;p58"/>
          <p:cNvSpPr/>
          <p:nvPr>
            <p:ph idx="14" type="pic"/>
          </p:nvPr>
        </p:nvSpPr>
        <p:spPr>
          <a:xfrm>
            <a:off x="7532045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67" name="Google Shape;26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12)">
  <p:cSld name="Team (12)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9"/>
          <p:cNvSpPr/>
          <p:nvPr>
            <p:ph idx="2" type="pic"/>
          </p:nvPr>
        </p:nvSpPr>
        <p:spPr>
          <a:xfrm>
            <a:off x="47625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0" name="Google Shape;270;p59"/>
          <p:cNvSpPr/>
          <p:nvPr>
            <p:ph idx="3" type="pic"/>
          </p:nvPr>
        </p:nvSpPr>
        <p:spPr>
          <a:xfrm>
            <a:off x="255270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1" name="Google Shape;271;p59"/>
          <p:cNvSpPr/>
          <p:nvPr>
            <p:ph idx="4" type="pic"/>
          </p:nvPr>
        </p:nvSpPr>
        <p:spPr>
          <a:xfrm>
            <a:off x="462915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2" name="Google Shape;272;p59"/>
          <p:cNvSpPr/>
          <p:nvPr>
            <p:ph idx="5" type="pic"/>
          </p:nvPr>
        </p:nvSpPr>
        <p:spPr>
          <a:xfrm>
            <a:off x="670560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3" name="Google Shape;273;p59"/>
          <p:cNvSpPr/>
          <p:nvPr>
            <p:ph idx="6" type="pic"/>
          </p:nvPr>
        </p:nvSpPr>
        <p:spPr>
          <a:xfrm>
            <a:off x="47625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4" name="Google Shape;274;p59"/>
          <p:cNvSpPr/>
          <p:nvPr>
            <p:ph idx="7" type="pic"/>
          </p:nvPr>
        </p:nvSpPr>
        <p:spPr>
          <a:xfrm>
            <a:off x="255270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5" name="Google Shape;275;p59"/>
          <p:cNvSpPr/>
          <p:nvPr>
            <p:ph idx="8" type="pic"/>
          </p:nvPr>
        </p:nvSpPr>
        <p:spPr>
          <a:xfrm>
            <a:off x="462915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6" name="Google Shape;276;p59"/>
          <p:cNvSpPr/>
          <p:nvPr>
            <p:ph idx="9" type="pic"/>
          </p:nvPr>
        </p:nvSpPr>
        <p:spPr>
          <a:xfrm>
            <a:off x="670560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pic>
        <p:nvPicPr>
          <p:cNvPr id="277" name="Google Shape;27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15)">
  <p:cSld name="Team (15)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0"/>
          <p:cNvSpPr/>
          <p:nvPr>
            <p:ph idx="2" type="pic"/>
          </p:nvPr>
        </p:nvSpPr>
        <p:spPr>
          <a:xfrm>
            <a:off x="476525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sp>
        <p:nvSpPr>
          <p:cNvPr id="280" name="Google Shape;280;p60"/>
          <p:cNvSpPr/>
          <p:nvPr>
            <p:ph idx="3" type="pic"/>
          </p:nvPr>
        </p:nvSpPr>
        <p:spPr>
          <a:xfrm>
            <a:off x="3336264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sp>
        <p:nvSpPr>
          <p:cNvPr id="281" name="Google Shape;281;p60"/>
          <p:cNvSpPr/>
          <p:nvPr>
            <p:ph idx="4" type="pic"/>
          </p:nvPr>
        </p:nvSpPr>
        <p:spPr>
          <a:xfrm>
            <a:off x="6196004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pic>
        <p:nvPicPr>
          <p:cNvPr id="282" name="Google Shape;28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25)">
  <p:cSld name="Team (25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1"/>
          <p:cNvSpPr/>
          <p:nvPr>
            <p:ph idx="2" type="pic"/>
          </p:nvPr>
        </p:nvSpPr>
        <p:spPr>
          <a:xfrm>
            <a:off x="476250" y="414604"/>
            <a:ext cx="3524100" cy="4000800"/>
          </a:xfrm>
          <a:prstGeom prst="roundRect">
            <a:avLst>
              <a:gd fmla="val 5447" name="adj"/>
            </a:avLst>
          </a:prstGeom>
          <a:noFill/>
          <a:ln>
            <a:noFill/>
          </a:ln>
        </p:spPr>
      </p:sp>
      <p:pic>
        <p:nvPicPr>
          <p:cNvPr id="285" name="Google Shape;28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(4)">
  <p:cSld name="Data (4)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2"/>
          <p:cNvSpPr/>
          <p:nvPr>
            <p:ph idx="2" type="pic"/>
          </p:nvPr>
        </p:nvSpPr>
        <p:spPr>
          <a:xfrm>
            <a:off x="476249" y="314432"/>
            <a:ext cx="3238500" cy="4191000"/>
          </a:xfrm>
          <a:prstGeom prst="roundRect">
            <a:avLst>
              <a:gd fmla="val 4314" name="adj"/>
            </a:avLst>
          </a:prstGeom>
          <a:noFill/>
          <a:ln>
            <a:noFill/>
          </a:ln>
        </p:spPr>
      </p:sp>
      <p:pic>
        <p:nvPicPr>
          <p:cNvPr id="288" name="Google Shape;28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ith image (1)">
  <p:cSld name="1_With image (1)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3"/>
          <p:cNvSpPr/>
          <p:nvPr>
            <p:ph idx="2" type="pic"/>
          </p:nvPr>
        </p:nvSpPr>
        <p:spPr>
          <a:xfrm>
            <a:off x="4283114" y="481192"/>
            <a:ext cx="2143200" cy="2362200"/>
          </a:xfrm>
          <a:prstGeom prst="roundRect">
            <a:avLst>
              <a:gd fmla="val 4802" name="adj"/>
            </a:avLst>
          </a:prstGeom>
          <a:noFill/>
          <a:ln>
            <a:noFill/>
          </a:ln>
        </p:spPr>
      </p:sp>
      <p:sp>
        <p:nvSpPr>
          <p:cNvPr id="291" name="Google Shape;291;p63"/>
          <p:cNvSpPr/>
          <p:nvPr/>
        </p:nvSpPr>
        <p:spPr>
          <a:xfrm>
            <a:off x="4283114" y="2956283"/>
            <a:ext cx="2143200" cy="1714500"/>
          </a:xfrm>
          <a:prstGeom prst="roundRect">
            <a:avLst>
              <a:gd fmla="val 555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3"/>
          <p:cNvSpPr/>
          <p:nvPr/>
        </p:nvSpPr>
        <p:spPr>
          <a:xfrm>
            <a:off x="6521049" y="481191"/>
            <a:ext cx="2143200" cy="1714500"/>
          </a:xfrm>
          <a:prstGeom prst="roundRect">
            <a:avLst>
              <a:gd fmla="val 5556" name="adj"/>
            </a:avLst>
          </a:prstGeom>
          <a:solidFill>
            <a:srgbClr val="FFDF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3"/>
          <p:cNvSpPr/>
          <p:nvPr/>
        </p:nvSpPr>
        <p:spPr>
          <a:xfrm>
            <a:off x="6521049" y="2289533"/>
            <a:ext cx="2143200" cy="2381100"/>
          </a:xfrm>
          <a:prstGeom prst="roundRect">
            <a:avLst>
              <a:gd fmla="val 4444" name="adj"/>
            </a:avLst>
          </a:prstGeom>
          <a:solidFill>
            <a:srgbClr val="F3CAF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996" y="4392272"/>
            <a:ext cx="1089095" cy="3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4"/>
          <p:cNvSpPr txBox="1"/>
          <p:nvPr/>
        </p:nvSpPr>
        <p:spPr>
          <a:xfrm>
            <a:off x="419285" y="387318"/>
            <a:ext cx="83649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1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Gracias ☺</a:t>
            </a:r>
            <a:endParaRPr b="1" i="0" sz="111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92" y="4778141"/>
            <a:ext cx="1157666" cy="16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texto vertical">
  <p:cSld name="1_Título y texto vertical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8"/>
          <p:cNvSpPr txBox="1"/>
          <p:nvPr>
            <p:ph type="ctrTitle"/>
          </p:nvPr>
        </p:nvSpPr>
        <p:spPr>
          <a:xfrm>
            <a:off x="419285" y="387318"/>
            <a:ext cx="69243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 Black"/>
              <a:buNone/>
              <a:defRPr b="1" i="0" sz="7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pic>
        <p:nvPicPr>
          <p:cNvPr id="308" name="Google Shape;30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9"/>
          <p:cNvSpPr txBox="1"/>
          <p:nvPr/>
        </p:nvSpPr>
        <p:spPr>
          <a:xfrm>
            <a:off x="361240" y="147978"/>
            <a:ext cx="50400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200" u="none" cap="none" strike="noStrike">
                <a:solidFill>
                  <a:srgbClr val="FF6200"/>
                </a:solidFill>
                <a:latin typeface="Arial Black"/>
                <a:ea typeface="Arial Black"/>
                <a:cs typeface="Arial Black"/>
                <a:sym typeface="Arial Black"/>
              </a:rPr>
              <a:t>Agenda.</a:t>
            </a:r>
            <a:endParaRPr sz="1100"/>
          </a:p>
        </p:txBody>
      </p:sp>
      <p:pic>
        <p:nvPicPr>
          <p:cNvPr id="311" name="Google Shape;311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0"/>
          <p:cNvSpPr txBox="1"/>
          <p:nvPr>
            <p:ph type="title"/>
          </p:nvPr>
        </p:nvSpPr>
        <p:spPr>
          <a:xfrm>
            <a:off x="404044" y="1217159"/>
            <a:ext cx="44280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 Black"/>
              <a:buNone/>
              <a:defRPr b="1" i="0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70"/>
          <p:cNvSpPr/>
          <p:nvPr>
            <p:ph idx="2" type="pic"/>
          </p:nvPr>
        </p:nvSpPr>
        <p:spPr>
          <a:xfrm>
            <a:off x="5329645" y="155863"/>
            <a:ext cx="3615000" cy="4821300"/>
          </a:xfrm>
          <a:prstGeom prst="roundRect">
            <a:avLst>
              <a:gd fmla="val 5539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315" name="Google Shape;31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70"/>
          <p:cNvSpPr txBox="1"/>
          <p:nvPr>
            <p:ph idx="1" type="body"/>
          </p:nvPr>
        </p:nvSpPr>
        <p:spPr>
          <a:xfrm>
            <a:off x="333385" y="324140"/>
            <a:ext cx="2529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b="0" i="0"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1"/>
          <p:cNvSpPr/>
          <p:nvPr>
            <p:ph idx="2" type="pic"/>
          </p:nvPr>
        </p:nvSpPr>
        <p:spPr>
          <a:xfrm>
            <a:off x="90755" y="100898"/>
            <a:ext cx="8962500" cy="4941600"/>
          </a:xfrm>
          <a:prstGeom prst="roundRect">
            <a:avLst>
              <a:gd fmla="val 2872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1_One column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2"/>
          <p:cNvSpPr/>
          <p:nvPr>
            <p:ph idx="2" type="pic"/>
          </p:nvPr>
        </p:nvSpPr>
        <p:spPr>
          <a:xfrm>
            <a:off x="5651902" y="116046"/>
            <a:ext cx="3375900" cy="4929600"/>
          </a:xfrm>
          <a:prstGeom prst="roundRect">
            <a:avLst>
              <a:gd fmla="val 4878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321" name="Google Shape;32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1_One column text 2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3"/>
          <p:cNvSpPr/>
          <p:nvPr>
            <p:ph idx="2" type="pic"/>
          </p:nvPr>
        </p:nvSpPr>
        <p:spPr>
          <a:xfrm>
            <a:off x="5651902" y="116046"/>
            <a:ext cx="3375900" cy="4929600"/>
          </a:xfrm>
          <a:prstGeom prst="roundRect">
            <a:avLst>
              <a:gd fmla="val 4878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325" name="Google Shape;32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2)">
  <p:cSld name="With image (2)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6"/>
          <p:cNvSpPr/>
          <p:nvPr>
            <p:ph idx="2" type="pic"/>
          </p:nvPr>
        </p:nvSpPr>
        <p:spPr>
          <a:xfrm>
            <a:off x="-1" y="2286000"/>
            <a:ext cx="9144000" cy="28575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3)">
  <p:cSld name="With image (3)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7"/>
          <p:cNvSpPr/>
          <p:nvPr>
            <p:ph idx="2" type="pic"/>
          </p:nvPr>
        </p:nvSpPr>
        <p:spPr>
          <a:xfrm>
            <a:off x="4976813" y="0"/>
            <a:ext cx="41673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335" name="Google Shape;33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6)">
  <p:cSld name="With image (6)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8"/>
          <p:cNvSpPr/>
          <p:nvPr>
            <p:ph idx="2" type="pic"/>
          </p:nvPr>
        </p:nvSpPr>
        <p:spPr>
          <a:xfrm>
            <a:off x="0" y="0"/>
            <a:ext cx="9144000" cy="2859300"/>
          </a:xfrm>
          <a:prstGeom prst="rect">
            <a:avLst/>
          </a:prstGeom>
          <a:noFill/>
          <a:ln>
            <a:noFill/>
          </a:ln>
        </p:spPr>
      </p:sp>
      <p:pic>
        <p:nvPicPr>
          <p:cNvPr id="338" name="Google Shape;33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7)">
  <p:cSld name="With image (7)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9"/>
          <p:cNvSpPr/>
          <p:nvPr>
            <p:ph idx="2" type="pic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8)">
  <p:cSld name="With image (8)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0"/>
          <p:cNvSpPr/>
          <p:nvPr>
            <p:ph idx="2" type="pic"/>
          </p:nvPr>
        </p:nvSpPr>
        <p:spPr>
          <a:xfrm>
            <a:off x="476250" y="1652426"/>
            <a:ext cx="8191500" cy="2809800"/>
          </a:xfrm>
          <a:prstGeom prst="roundRect">
            <a:avLst>
              <a:gd fmla="val 5884" name="adj"/>
            </a:avLst>
          </a:prstGeom>
          <a:noFill/>
          <a:ln>
            <a:noFill/>
          </a:ln>
        </p:spPr>
      </p:sp>
      <p:pic>
        <p:nvPicPr>
          <p:cNvPr id="343" name="Google Shape;34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9)">
  <p:cSld name="With image (9)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1"/>
          <p:cNvSpPr/>
          <p:nvPr>
            <p:ph idx="2" type="pic"/>
          </p:nvPr>
        </p:nvSpPr>
        <p:spPr>
          <a:xfrm>
            <a:off x="476575" y="334362"/>
            <a:ext cx="4095600" cy="4191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46" name="Google Shape;346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10)">
  <p:cSld name="With image (10)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2"/>
          <p:cNvSpPr/>
          <p:nvPr>
            <p:ph idx="2" type="pic"/>
          </p:nvPr>
        </p:nvSpPr>
        <p:spPr>
          <a:xfrm>
            <a:off x="190500" y="1773457"/>
            <a:ext cx="8763000" cy="2690700"/>
          </a:xfrm>
          <a:prstGeom prst="roundRect">
            <a:avLst>
              <a:gd fmla="val 6934" name="adj"/>
            </a:avLst>
          </a:prstGeom>
          <a:noFill/>
          <a:ln>
            <a:noFill/>
          </a:ln>
        </p:spPr>
      </p:sp>
      <p:pic>
        <p:nvPicPr>
          <p:cNvPr id="349" name="Google Shape;349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2)">
  <p:cSld name="Fact (2)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3"/>
          <p:cNvSpPr/>
          <p:nvPr>
            <p:ph idx="2" type="pic"/>
          </p:nvPr>
        </p:nvSpPr>
        <p:spPr>
          <a:xfrm>
            <a:off x="1" y="0"/>
            <a:ext cx="31434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83"/>
          <p:cNvSpPr/>
          <p:nvPr>
            <p:ph idx="3" type="pic"/>
          </p:nvPr>
        </p:nvSpPr>
        <p:spPr>
          <a:xfrm>
            <a:off x="3286125" y="0"/>
            <a:ext cx="24288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83"/>
          <p:cNvSpPr/>
          <p:nvPr>
            <p:ph idx="4" type="pic"/>
          </p:nvPr>
        </p:nvSpPr>
        <p:spPr>
          <a:xfrm>
            <a:off x="5857875" y="0"/>
            <a:ext cx="32862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83"/>
          <p:cNvSpPr/>
          <p:nvPr>
            <p:ph idx="5" type="pic"/>
          </p:nvPr>
        </p:nvSpPr>
        <p:spPr>
          <a:xfrm>
            <a:off x="5857875" y="1743075"/>
            <a:ext cx="3286200" cy="1590900"/>
          </a:xfrm>
          <a:prstGeom prst="rect">
            <a:avLst/>
          </a:prstGeom>
          <a:noFill/>
          <a:ln>
            <a:noFill/>
          </a:ln>
        </p:spPr>
      </p:sp>
      <p:pic>
        <p:nvPicPr>
          <p:cNvPr id="355" name="Google Shape;35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3)">
  <p:cSld name="Fact (3)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4"/>
          <p:cNvSpPr/>
          <p:nvPr>
            <p:ph idx="2" type="pic"/>
          </p:nvPr>
        </p:nvSpPr>
        <p:spPr>
          <a:xfrm>
            <a:off x="190500" y="190500"/>
            <a:ext cx="8763000" cy="2476500"/>
          </a:xfrm>
          <a:prstGeom prst="roundRect">
            <a:avLst>
              <a:gd fmla="val 7052" name="adj"/>
            </a:avLst>
          </a:prstGeom>
          <a:noFill/>
          <a:ln>
            <a:noFill/>
          </a:ln>
        </p:spPr>
      </p:sp>
      <p:pic>
        <p:nvPicPr>
          <p:cNvPr id="358" name="Google Shape;358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6)">
  <p:cSld name="Fact (6)">
    <p:bg>
      <p:bgPr>
        <a:solidFill>
          <a:schemeClr val="lt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8)">
  <p:cSld name="Fact (8)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6"/>
          <p:cNvSpPr/>
          <p:nvPr>
            <p:ph idx="2" type="pic"/>
          </p:nvPr>
        </p:nvSpPr>
        <p:spPr>
          <a:xfrm>
            <a:off x="1" y="0"/>
            <a:ext cx="3811200" cy="515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3)">
  <p:cSld name="Values (3)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7"/>
          <p:cNvSpPr/>
          <p:nvPr>
            <p:ph idx="2" type="pic"/>
          </p:nvPr>
        </p:nvSpPr>
        <p:spPr>
          <a:xfrm>
            <a:off x="4273769" y="190500"/>
            <a:ext cx="4667100" cy="4762500"/>
          </a:xfrm>
          <a:prstGeom prst="roundRect">
            <a:avLst>
              <a:gd fmla="val 3583" name="adj"/>
            </a:avLst>
          </a:prstGeom>
          <a:noFill/>
          <a:ln>
            <a:noFill/>
          </a:ln>
        </p:spPr>
      </p:sp>
      <p:pic>
        <p:nvPicPr>
          <p:cNvPr id="365" name="Google Shape;365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9)">
  <p:cSld name="Values (9)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8"/>
          <p:cNvSpPr/>
          <p:nvPr>
            <p:ph idx="2" type="pic"/>
          </p:nvPr>
        </p:nvSpPr>
        <p:spPr>
          <a:xfrm>
            <a:off x="190500" y="190500"/>
            <a:ext cx="8763000" cy="1716000"/>
          </a:xfrm>
          <a:prstGeom prst="roundRect">
            <a:avLst>
              <a:gd fmla="val 8300" name="adj"/>
            </a:avLst>
          </a:prstGeom>
          <a:noFill/>
          <a:ln>
            <a:noFill/>
          </a:ln>
        </p:spPr>
      </p:sp>
      <p:pic>
        <p:nvPicPr>
          <p:cNvPr id="368" name="Google Shape;368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0)">
  <p:cSld name="Values (10)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9"/>
          <p:cNvSpPr/>
          <p:nvPr>
            <p:ph idx="2" type="pic"/>
          </p:nvPr>
        </p:nvSpPr>
        <p:spPr>
          <a:xfrm>
            <a:off x="190500" y="190500"/>
            <a:ext cx="3810000" cy="476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2)">
  <p:cSld name="Values (12)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0"/>
          <p:cNvSpPr/>
          <p:nvPr>
            <p:ph idx="2" type="pic"/>
          </p:nvPr>
        </p:nvSpPr>
        <p:spPr>
          <a:xfrm>
            <a:off x="476250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sp>
        <p:nvSpPr>
          <p:cNvPr id="373" name="Google Shape;373;p90"/>
          <p:cNvSpPr/>
          <p:nvPr>
            <p:ph idx="3" type="pic"/>
          </p:nvPr>
        </p:nvSpPr>
        <p:spPr>
          <a:xfrm>
            <a:off x="3262313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sp>
        <p:nvSpPr>
          <p:cNvPr id="374" name="Google Shape;374;p90"/>
          <p:cNvSpPr/>
          <p:nvPr>
            <p:ph idx="4" type="pic"/>
          </p:nvPr>
        </p:nvSpPr>
        <p:spPr>
          <a:xfrm>
            <a:off x="6048376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pic>
        <p:nvPicPr>
          <p:cNvPr id="375" name="Google Shape;375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3)">
  <p:cSld name="Values (13)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1"/>
          <p:cNvSpPr/>
          <p:nvPr>
            <p:ph idx="2" type="pic"/>
          </p:nvPr>
        </p:nvSpPr>
        <p:spPr>
          <a:xfrm>
            <a:off x="484595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sp>
        <p:nvSpPr>
          <p:cNvPr id="378" name="Google Shape;378;p91"/>
          <p:cNvSpPr/>
          <p:nvPr>
            <p:ph idx="3" type="pic"/>
          </p:nvPr>
        </p:nvSpPr>
        <p:spPr>
          <a:xfrm>
            <a:off x="3292093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sp>
        <p:nvSpPr>
          <p:cNvPr id="379" name="Google Shape;379;p91"/>
          <p:cNvSpPr/>
          <p:nvPr>
            <p:ph idx="4" type="pic"/>
          </p:nvPr>
        </p:nvSpPr>
        <p:spPr>
          <a:xfrm>
            <a:off x="6099590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pic>
        <p:nvPicPr>
          <p:cNvPr id="380" name="Google Shape;38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5)">
  <p:cSld name="Values (15)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2"/>
          <p:cNvSpPr/>
          <p:nvPr>
            <p:ph idx="2" type="pic"/>
          </p:nvPr>
        </p:nvSpPr>
        <p:spPr>
          <a:xfrm>
            <a:off x="0" y="0"/>
            <a:ext cx="3810000" cy="515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s (24)">
  <p:cSld name="Services (24)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3"/>
          <p:cNvSpPr/>
          <p:nvPr>
            <p:ph idx="2" type="pic"/>
          </p:nvPr>
        </p:nvSpPr>
        <p:spPr>
          <a:xfrm>
            <a:off x="4714876" y="2323052"/>
            <a:ext cx="3952800" cy="20955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93"/>
          <p:cNvSpPr/>
          <p:nvPr>
            <p:ph idx="3" type="pic"/>
          </p:nvPr>
        </p:nvSpPr>
        <p:spPr>
          <a:xfrm>
            <a:off x="476249" y="2323052"/>
            <a:ext cx="3952800" cy="2095500"/>
          </a:xfrm>
          <a:prstGeom prst="rect">
            <a:avLst/>
          </a:prstGeom>
          <a:noFill/>
          <a:ln>
            <a:noFill/>
          </a:ln>
        </p:spPr>
      </p:sp>
      <p:pic>
        <p:nvPicPr>
          <p:cNvPr id="386" name="Google Shape;386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 (1)">
  <p:cSld name="Clients (1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4"/>
          <p:cNvSpPr/>
          <p:nvPr>
            <p:ph idx="2" type="pic"/>
          </p:nvPr>
        </p:nvSpPr>
        <p:spPr>
          <a:xfrm>
            <a:off x="476250" y="476251"/>
            <a:ext cx="2857500" cy="3915900"/>
          </a:xfrm>
          <a:prstGeom prst="roundRect">
            <a:avLst>
              <a:gd fmla="val 6381" name="adj"/>
            </a:avLst>
          </a:prstGeom>
          <a:noFill/>
          <a:ln>
            <a:noFill/>
          </a:ln>
        </p:spPr>
      </p:sp>
      <p:sp>
        <p:nvSpPr>
          <p:cNvPr id="389" name="Google Shape;389;p94"/>
          <p:cNvSpPr/>
          <p:nvPr>
            <p:ph idx="3" type="pic"/>
          </p:nvPr>
        </p:nvSpPr>
        <p:spPr>
          <a:xfrm>
            <a:off x="3919538" y="2776322"/>
            <a:ext cx="476400" cy="4764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 (6)">
  <p:cSld name="Clients (6)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5"/>
          <p:cNvSpPr/>
          <p:nvPr>
            <p:ph idx="2" type="pic"/>
          </p:nvPr>
        </p:nvSpPr>
        <p:spPr>
          <a:xfrm>
            <a:off x="847724" y="680021"/>
            <a:ext cx="3129000" cy="3429000"/>
          </a:xfrm>
          <a:prstGeom prst="roundRect">
            <a:avLst>
              <a:gd fmla="val 8630" name="adj"/>
            </a:avLst>
          </a:prstGeom>
          <a:noFill/>
          <a:ln>
            <a:noFill/>
          </a:ln>
        </p:spPr>
      </p:sp>
      <p:pic>
        <p:nvPicPr>
          <p:cNvPr id="393" name="Google Shape;393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alues (3)">
  <p:cSld name="1_Values (3)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6"/>
          <p:cNvSpPr/>
          <p:nvPr/>
        </p:nvSpPr>
        <p:spPr>
          <a:xfrm>
            <a:off x="0" y="0"/>
            <a:ext cx="341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9" y="4778141"/>
            <a:ext cx="1145836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Values (3)">
  <p:cSld name="2_Values (3)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97"/>
          <p:cNvSpPr/>
          <p:nvPr/>
        </p:nvSpPr>
        <p:spPr>
          <a:xfrm>
            <a:off x="5273246" y="0"/>
            <a:ext cx="3870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ith image (3)">
  <p:cSld name="1_With image (3)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8"/>
          <p:cNvSpPr/>
          <p:nvPr/>
        </p:nvSpPr>
        <p:spPr>
          <a:xfrm>
            <a:off x="5010359" y="190500"/>
            <a:ext cx="3943200" cy="4391400"/>
          </a:xfrm>
          <a:prstGeom prst="roundRect">
            <a:avLst>
              <a:gd fmla="val 5000" name="adj"/>
            </a:avLst>
          </a:prstGeom>
          <a:solidFill>
            <a:srgbClr val="FECFD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(4)">
  <p:cSld name="Phone (4)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9"/>
          <p:cNvSpPr/>
          <p:nvPr>
            <p:ph idx="2" type="pic"/>
          </p:nvPr>
        </p:nvSpPr>
        <p:spPr>
          <a:xfrm>
            <a:off x="6672871" y="476250"/>
            <a:ext cx="2000100" cy="2024100"/>
          </a:xfrm>
          <a:prstGeom prst="roundRect">
            <a:avLst>
              <a:gd fmla="val 9116" name="adj"/>
            </a:avLst>
          </a:prstGeom>
          <a:noFill/>
          <a:ln>
            <a:noFill/>
          </a:ln>
        </p:spPr>
      </p:sp>
      <p:sp>
        <p:nvSpPr>
          <p:cNvPr id="405" name="Google Shape;405;p99"/>
          <p:cNvSpPr/>
          <p:nvPr>
            <p:ph idx="3" type="pic"/>
          </p:nvPr>
        </p:nvSpPr>
        <p:spPr>
          <a:xfrm>
            <a:off x="6672871" y="2643188"/>
            <a:ext cx="2000100" cy="2024100"/>
          </a:xfrm>
          <a:prstGeom prst="roundRect">
            <a:avLst>
              <a:gd fmla="val 9116" name="adj"/>
            </a:avLst>
          </a:prstGeom>
          <a:noFill/>
          <a:ln>
            <a:noFill/>
          </a:ln>
        </p:spPr>
      </p:sp>
      <p:pic>
        <p:nvPicPr>
          <p:cNvPr id="406" name="Google Shape;406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3)">
  <p:cSld name="Gallery (3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00"/>
          <p:cNvSpPr/>
          <p:nvPr>
            <p:ph idx="2" type="pic"/>
          </p:nvPr>
        </p:nvSpPr>
        <p:spPr>
          <a:xfrm>
            <a:off x="3972783" y="482039"/>
            <a:ext cx="2156100" cy="2156100"/>
          </a:xfrm>
          <a:prstGeom prst="roundRect">
            <a:avLst>
              <a:gd fmla="val 8465" name="adj"/>
            </a:avLst>
          </a:prstGeom>
          <a:noFill/>
          <a:ln>
            <a:noFill/>
          </a:ln>
        </p:spPr>
      </p:sp>
      <p:sp>
        <p:nvSpPr>
          <p:cNvPr id="409" name="Google Shape;409;p100"/>
          <p:cNvSpPr/>
          <p:nvPr>
            <p:ph idx="3" type="pic"/>
          </p:nvPr>
        </p:nvSpPr>
        <p:spPr>
          <a:xfrm>
            <a:off x="6514264" y="1493803"/>
            <a:ext cx="2156100" cy="3170700"/>
          </a:xfrm>
          <a:prstGeom prst="roundRect">
            <a:avLst>
              <a:gd fmla="val 8465" name="adj"/>
            </a:avLst>
          </a:prstGeom>
          <a:noFill/>
          <a:ln>
            <a:noFill/>
          </a:ln>
        </p:spPr>
      </p:sp>
      <p:pic>
        <p:nvPicPr>
          <p:cNvPr id="410" name="Google Shape;41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4)">
  <p:cSld name="Gallery (4)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1"/>
          <p:cNvSpPr/>
          <p:nvPr>
            <p:ph idx="2" type="pic"/>
          </p:nvPr>
        </p:nvSpPr>
        <p:spPr>
          <a:xfrm>
            <a:off x="476250" y="281824"/>
            <a:ext cx="2619300" cy="4191000"/>
          </a:xfrm>
          <a:prstGeom prst="roundRect">
            <a:avLst>
              <a:gd fmla="val 7015" name="adj"/>
            </a:avLst>
          </a:prstGeom>
          <a:noFill/>
          <a:ln>
            <a:noFill/>
          </a:ln>
        </p:spPr>
      </p:sp>
      <p:sp>
        <p:nvSpPr>
          <p:cNvPr id="413" name="Google Shape;413;p101"/>
          <p:cNvSpPr/>
          <p:nvPr>
            <p:ph idx="3" type="pic"/>
          </p:nvPr>
        </p:nvSpPr>
        <p:spPr>
          <a:xfrm>
            <a:off x="3286125" y="281596"/>
            <a:ext cx="2381100" cy="2143200"/>
          </a:xfrm>
          <a:prstGeom prst="roundRect">
            <a:avLst>
              <a:gd fmla="val 8507" name="adj"/>
            </a:avLst>
          </a:prstGeom>
          <a:noFill/>
          <a:ln>
            <a:noFill/>
          </a:ln>
        </p:spPr>
      </p:sp>
      <p:sp>
        <p:nvSpPr>
          <p:cNvPr id="414" name="Google Shape;414;p101"/>
          <p:cNvSpPr/>
          <p:nvPr>
            <p:ph idx="4" type="pic"/>
          </p:nvPr>
        </p:nvSpPr>
        <p:spPr>
          <a:xfrm>
            <a:off x="5857875" y="281596"/>
            <a:ext cx="2809800" cy="2143200"/>
          </a:xfrm>
          <a:prstGeom prst="roundRect">
            <a:avLst>
              <a:gd fmla="val 8507" name="adj"/>
            </a:avLst>
          </a:prstGeom>
          <a:noFill/>
          <a:ln>
            <a:noFill/>
          </a:ln>
        </p:spPr>
      </p:sp>
      <p:pic>
        <p:nvPicPr>
          <p:cNvPr id="415" name="Google Shape;415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5)">
  <p:cSld name="Gallery (5)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2"/>
          <p:cNvSpPr/>
          <p:nvPr>
            <p:ph idx="2" type="pic"/>
          </p:nvPr>
        </p:nvSpPr>
        <p:spPr>
          <a:xfrm>
            <a:off x="6955147" y="150312"/>
            <a:ext cx="2073000" cy="2659500"/>
          </a:xfrm>
          <a:prstGeom prst="roundRect">
            <a:avLst>
              <a:gd fmla="val 4884" name="adj"/>
            </a:avLst>
          </a:prstGeom>
          <a:noFill/>
          <a:ln>
            <a:noFill/>
          </a:ln>
        </p:spPr>
      </p:sp>
      <p:sp>
        <p:nvSpPr>
          <p:cNvPr id="418" name="Google Shape;418;p102"/>
          <p:cNvSpPr/>
          <p:nvPr>
            <p:ph idx="3" type="pic"/>
          </p:nvPr>
        </p:nvSpPr>
        <p:spPr>
          <a:xfrm>
            <a:off x="4479319" y="1456150"/>
            <a:ext cx="2381400" cy="1353900"/>
          </a:xfrm>
          <a:prstGeom prst="roundRect">
            <a:avLst>
              <a:gd fmla="val 8281" name="adj"/>
            </a:avLst>
          </a:prstGeom>
          <a:noFill/>
          <a:ln>
            <a:noFill/>
          </a:ln>
        </p:spPr>
      </p:sp>
      <p:sp>
        <p:nvSpPr>
          <p:cNvPr id="419" name="Google Shape;419;p102"/>
          <p:cNvSpPr/>
          <p:nvPr>
            <p:ph idx="4" type="pic"/>
          </p:nvPr>
        </p:nvSpPr>
        <p:spPr>
          <a:xfrm>
            <a:off x="4479319" y="150312"/>
            <a:ext cx="2381400" cy="1230900"/>
          </a:xfrm>
          <a:prstGeom prst="roundRect">
            <a:avLst>
              <a:gd fmla="val 8915" name="adj"/>
            </a:avLst>
          </a:prstGeom>
          <a:noFill/>
          <a:ln>
            <a:noFill/>
          </a:ln>
        </p:spPr>
      </p:sp>
      <p:sp>
        <p:nvSpPr>
          <p:cNvPr id="420" name="Google Shape;420;p102"/>
          <p:cNvSpPr/>
          <p:nvPr>
            <p:ph idx="5" type="pic"/>
          </p:nvPr>
        </p:nvSpPr>
        <p:spPr>
          <a:xfrm>
            <a:off x="2000324" y="150312"/>
            <a:ext cx="2382600" cy="2659500"/>
          </a:xfrm>
          <a:prstGeom prst="roundRect">
            <a:avLst>
              <a:gd fmla="val 5232" name="adj"/>
            </a:avLst>
          </a:prstGeom>
          <a:noFill/>
          <a:ln>
            <a:noFill/>
          </a:ln>
        </p:spPr>
      </p:sp>
      <p:sp>
        <p:nvSpPr>
          <p:cNvPr id="421" name="Google Shape;421;p102"/>
          <p:cNvSpPr/>
          <p:nvPr>
            <p:ph idx="6" type="pic"/>
          </p:nvPr>
        </p:nvSpPr>
        <p:spPr>
          <a:xfrm>
            <a:off x="112734" y="150312"/>
            <a:ext cx="1793400" cy="2659500"/>
          </a:xfrm>
          <a:prstGeom prst="roundRect">
            <a:avLst>
              <a:gd fmla="val 6714" name="adj"/>
            </a:avLst>
          </a:prstGeom>
          <a:noFill/>
          <a:ln>
            <a:noFill/>
          </a:ln>
        </p:spPr>
      </p:sp>
      <p:pic>
        <p:nvPicPr>
          <p:cNvPr id="422" name="Google Shape;42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58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48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2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48" Type="http://schemas.openxmlformats.org/officeDocument/2006/relationships/theme" Target="../theme/theme4.xml"/><Relationship Id="rId47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226816" y="23774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b="1" i="0" sz="3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226816" y="1333124"/>
            <a:ext cx="7886700" cy="29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6"/>
          <p:cNvSpPr txBox="1"/>
          <p:nvPr>
            <p:ph type="title"/>
          </p:nvPr>
        </p:nvSpPr>
        <p:spPr>
          <a:xfrm>
            <a:off x="226816" y="23774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b="1" i="0" sz="3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3" name="Google Shape;303;p66"/>
          <p:cNvSpPr txBox="1"/>
          <p:nvPr>
            <p:ph idx="1" type="body"/>
          </p:nvPr>
        </p:nvSpPr>
        <p:spPr>
          <a:xfrm>
            <a:off x="226816" y="1333124"/>
            <a:ext cx="7886700" cy="29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hyUqYleFSdqD4pILN2kRL6dsx3m2SIYx/view" TargetMode="External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23"/>
          <p:cNvSpPr txBox="1"/>
          <p:nvPr/>
        </p:nvSpPr>
        <p:spPr>
          <a:xfrm>
            <a:off x="900800" y="1541100"/>
            <a:ext cx="6773400" cy="20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lang="en" sz="5500">
                <a:solidFill>
                  <a:srgbClr val="F7052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LLEGO LA HORA DE MOSTRAR LA DEMO</a:t>
            </a:r>
            <a:endParaRPr sz="390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24"/>
          <p:cNvSpPr txBox="1"/>
          <p:nvPr/>
        </p:nvSpPr>
        <p:spPr>
          <a:xfrm>
            <a:off x="724175" y="1849050"/>
            <a:ext cx="30639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Lexend"/>
                <a:ea typeface="Lexend"/>
                <a:cs typeface="Lexend"/>
                <a:sym typeface="Lexend"/>
              </a:rPr>
              <a:t>Figma: </a:t>
            </a:r>
            <a:endParaRPr b="1" sz="11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5" name="Google Shape;585;p124" title="Video de WhatsApp 2024-06-23 a las 13.32.37_fdddc6b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000" y="741799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5"/>
          <p:cNvSpPr txBox="1"/>
          <p:nvPr/>
        </p:nvSpPr>
        <p:spPr>
          <a:xfrm>
            <a:off x="5486575" y="2050525"/>
            <a:ext cx="3456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Grupo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p115"/>
          <p:cNvSpPr txBox="1"/>
          <p:nvPr/>
        </p:nvSpPr>
        <p:spPr>
          <a:xfrm>
            <a:off x="5478825" y="2269175"/>
            <a:ext cx="30033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HackaRIMAC</a:t>
            </a:r>
            <a:endParaRPr b="1" sz="2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115"/>
          <p:cNvSpPr txBox="1"/>
          <p:nvPr/>
        </p:nvSpPr>
        <p:spPr>
          <a:xfrm>
            <a:off x="5468625" y="3299225"/>
            <a:ext cx="3456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Reto: New Tech 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6"/>
          <p:cNvSpPr/>
          <p:nvPr/>
        </p:nvSpPr>
        <p:spPr>
          <a:xfrm>
            <a:off x="480788" y="1637342"/>
            <a:ext cx="1562100" cy="1619400"/>
          </a:xfrm>
          <a:prstGeom prst="roundRect">
            <a:avLst>
              <a:gd fmla="val 609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16"/>
          <p:cNvSpPr txBox="1"/>
          <p:nvPr/>
        </p:nvSpPr>
        <p:spPr>
          <a:xfrm>
            <a:off x="642713" y="2881918"/>
            <a:ext cx="1238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Miembro</a:t>
            </a:r>
            <a:endParaRPr sz="1100"/>
          </a:p>
        </p:txBody>
      </p:sp>
      <p:sp>
        <p:nvSpPr>
          <p:cNvPr id="501" name="Google Shape;501;p116"/>
          <p:cNvSpPr txBox="1"/>
          <p:nvPr/>
        </p:nvSpPr>
        <p:spPr>
          <a:xfrm>
            <a:off x="642713" y="2627512"/>
            <a:ext cx="1238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Fransua Leon</a:t>
            </a:r>
            <a:endParaRPr sz="1100"/>
          </a:p>
        </p:txBody>
      </p:sp>
      <p:sp>
        <p:nvSpPr>
          <p:cNvPr id="502" name="Google Shape;502;p116"/>
          <p:cNvSpPr/>
          <p:nvPr/>
        </p:nvSpPr>
        <p:spPr>
          <a:xfrm>
            <a:off x="2135867" y="1637342"/>
            <a:ext cx="1562100" cy="1619400"/>
          </a:xfrm>
          <a:prstGeom prst="roundRect">
            <a:avLst>
              <a:gd fmla="val 609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16"/>
          <p:cNvSpPr txBox="1"/>
          <p:nvPr/>
        </p:nvSpPr>
        <p:spPr>
          <a:xfrm>
            <a:off x="2297792" y="2881918"/>
            <a:ext cx="1238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Miembro</a:t>
            </a:r>
            <a:endParaRPr sz="1100"/>
          </a:p>
        </p:txBody>
      </p:sp>
      <p:sp>
        <p:nvSpPr>
          <p:cNvPr id="504" name="Google Shape;504;p116"/>
          <p:cNvSpPr txBox="1"/>
          <p:nvPr/>
        </p:nvSpPr>
        <p:spPr>
          <a:xfrm>
            <a:off x="2297792" y="2627512"/>
            <a:ext cx="1238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Cesar Salazar</a:t>
            </a:r>
            <a:endParaRPr sz="1100"/>
          </a:p>
        </p:txBody>
      </p:sp>
      <p:sp>
        <p:nvSpPr>
          <p:cNvPr id="505" name="Google Shape;505;p116"/>
          <p:cNvSpPr/>
          <p:nvPr/>
        </p:nvSpPr>
        <p:spPr>
          <a:xfrm>
            <a:off x="3790945" y="1637342"/>
            <a:ext cx="1562100" cy="1619400"/>
          </a:xfrm>
          <a:prstGeom prst="roundRect">
            <a:avLst>
              <a:gd fmla="val 609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16"/>
          <p:cNvSpPr txBox="1"/>
          <p:nvPr/>
        </p:nvSpPr>
        <p:spPr>
          <a:xfrm>
            <a:off x="3952870" y="2881918"/>
            <a:ext cx="1238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Miembro</a:t>
            </a:r>
            <a:endParaRPr sz="1100"/>
          </a:p>
        </p:txBody>
      </p:sp>
      <p:sp>
        <p:nvSpPr>
          <p:cNvPr id="507" name="Google Shape;507;p116"/>
          <p:cNvSpPr txBox="1"/>
          <p:nvPr/>
        </p:nvSpPr>
        <p:spPr>
          <a:xfrm>
            <a:off x="3952870" y="2627512"/>
            <a:ext cx="1238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Ximena Quispe</a:t>
            </a:r>
            <a:endParaRPr sz="1100"/>
          </a:p>
        </p:txBody>
      </p:sp>
      <p:sp>
        <p:nvSpPr>
          <p:cNvPr id="508" name="Google Shape;508;p116"/>
          <p:cNvSpPr/>
          <p:nvPr/>
        </p:nvSpPr>
        <p:spPr>
          <a:xfrm>
            <a:off x="5446024" y="1637342"/>
            <a:ext cx="1562100" cy="1619400"/>
          </a:xfrm>
          <a:prstGeom prst="roundRect">
            <a:avLst>
              <a:gd fmla="val 609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16"/>
          <p:cNvSpPr txBox="1"/>
          <p:nvPr/>
        </p:nvSpPr>
        <p:spPr>
          <a:xfrm>
            <a:off x="5607949" y="2881918"/>
            <a:ext cx="1238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Miembro</a:t>
            </a:r>
            <a:endParaRPr sz="1100"/>
          </a:p>
        </p:txBody>
      </p:sp>
      <p:sp>
        <p:nvSpPr>
          <p:cNvPr id="510" name="Google Shape;510;p116"/>
          <p:cNvSpPr txBox="1"/>
          <p:nvPr/>
        </p:nvSpPr>
        <p:spPr>
          <a:xfrm>
            <a:off x="5607949" y="2627512"/>
            <a:ext cx="1238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Marcos Hidalgo</a:t>
            </a:r>
            <a:endParaRPr sz="1100"/>
          </a:p>
        </p:txBody>
      </p:sp>
      <p:sp>
        <p:nvSpPr>
          <p:cNvPr id="511" name="Google Shape;511;p116"/>
          <p:cNvSpPr/>
          <p:nvPr/>
        </p:nvSpPr>
        <p:spPr>
          <a:xfrm>
            <a:off x="7101103" y="1637342"/>
            <a:ext cx="1562100" cy="1619400"/>
          </a:xfrm>
          <a:prstGeom prst="roundRect">
            <a:avLst>
              <a:gd fmla="val 609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16"/>
          <p:cNvSpPr txBox="1"/>
          <p:nvPr/>
        </p:nvSpPr>
        <p:spPr>
          <a:xfrm>
            <a:off x="7263028" y="2881918"/>
            <a:ext cx="1238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Miembro</a:t>
            </a:r>
            <a:endParaRPr sz="1100"/>
          </a:p>
        </p:txBody>
      </p:sp>
      <p:sp>
        <p:nvSpPr>
          <p:cNvPr id="513" name="Google Shape;513;p116"/>
          <p:cNvSpPr txBox="1"/>
          <p:nvPr/>
        </p:nvSpPr>
        <p:spPr>
          <a:xfrm>
            <a:off x="7263028" y="2627512"/>
            <a:ext cx="1238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Diego Andía</a:t>
            </a:r>
            <a:endParaRPr sz="1100"/>
          </a:p>
        </p:txBody>
      </p:sp>
      <p:pic>
        <p:nvPicPr>
          <p:cNvPr id="514" name="Google Shape;514;p1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666" l="0" r="0" t="16666"/>
          <a:stretch/>
        </p:blipFill>
        <p:spPr>
          <a:xfrm>
            <a:off x="916556" y="1839358"/>
            <a:ext cx="690600" cy="69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5" name="Google Shape;515;p11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4220" l="0" r="0" t="4229"/>
          <a:stretch/>
        </p:blipFill>
        <p:spPr>
          <a:xfrm>
            <a:off x="2571563" y="1839358"/>
            <a:ext cx="690600" cy="69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6" name="Google Shape;516;p11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1750" r="11750" t="0"/>
          <a:stretch/>
        </p:blipFill>
        <p:spPr>
          <a:xfrm>
            <a:off x="4226570" y="1839358"/>
            <a:ext cx="690600" cy="69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7" name="Google Shape;517;p116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16666" l="0" r="0" t="16666"/>
          <a:stretch/>
        </p:blipFill>
        <p:spPr>
          <a:xfrm>
            <a:off x="5881577" y="1839358"/>
            <a:ext cx="690600" cy="69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8" name="Google Shape;518;p116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4220" l="0" r="0" t="4229"/>
          <a:stretch/>
        </p:blipFill>
        <p:spPr>
          <a:xfrm>
            <a:off x="7536583" y="1839358"/>
            <a:ext cx="690600" cy="69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9" name="Google Shape;519;p116"/>
          <p:cNvSpPr txBox="1"/>
          <p:nvPr/>
        </p:nvSpPr>
        <p:spPr>
          <a:xfrm>
            <a:off x="480800" y="973530"/>
            <a:ext cx="7143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Equipo Hackathon 2024</a:t>
            </a:r>
            <a:endParaRPr b="1" sz="2400">
              <a:solidFill>
                <a:schemeClr val="accen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20" name="Google Shape;520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664" y="1839350"/>
            <a:ext cx="690600" cy="69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1" name="Google Shape;521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2400" y="1818025"/>
            <a:ext cx="724200" cy="72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2" name="Google Shape;522;p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3375" y="1818025"/>
            <a:ext cx="724200" cy="72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3" name="Google Shape;523;p116"/>
          <p:cNvPicPr preferRelativeResize="0"/>
          <p:nvPr/>
        </p:nvPicPr>
        <p:blipFill rotWithShape="1">
          <a:blip r:embed="rId9">
            <a:alphaModFix/>
          </a:blip>
          <a:srcRect b="32546" l="15243" r="16945" t="0"/>
          <a:stretch/>
        </p:blipFill>
        <p:spPr>
          <a:xfrm>
            <a:off x="5881775" y="1836775"/>
            <a:ext cx="690600" cy="68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4" name="Google Shape;524;p1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6575" y="1839350"/>
            <a:ext cx="690600" cy="69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117"/>
          <p:cNvCxnSpPr>
            <a:endCxn id="530" idx="4"/>
          </p:cNvCxnSpPr>
          <p:nvPr/>
        </p:nvCxnSpPr>
        <p:spPr>
          <a:xfrm>
            <a:off x="4234346" y="1386815"/>
            <a:ext cx="0" cy="182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1" name="Google Shape;531;p117"/>
          <p:cNvSpPr txBox="1"/>
          <p:nvPr/>
        </p:nvSpPr>
        <p:spPr>
          <a:xfrm>
            <a:off x="342000" y="329450"/>
            <a:ext cx="30639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Agenda</a:t>
            </a:r>
            <a:endParaRPr sz="1100"/>
          </a:p>
        </p:txBody>
      </p:sp>
      <p:sp>
        <p:nvSpPr>
          <p:cNvPr id="532" name="Google Shape;532;p117"/>
          <p:cNvSpPr/>
          <p:nvPr/>
        </p:nvSpPr>
        <p:spPr>
          <a:xfrm>
            <a:off x="4173896" y="1265915"/>
            <a:ext cx="120900" cy="12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17"/>
          <p:cNvSpPr txBox="1"/>
          <p:nvPr/>
        </p:nvSpPr>
        <p:spPr>
          <a:xfrm>
            <a:off x="4371000" y="1097776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Problema</a:t>
            </a:r>
            <a:endParaRPr sz="18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34" name="Google Shape;534;p117"/>
          <p:cNvSpPr/>
          <p:nvPr/>
        </p:nvSpPr>
        <p:spPr>
          <a:xfrm>
            <a:off x="4173896" y="1723115"/>
            <a:ext cx="120900" cy="12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17"/>
          <p:cNvSpPr txBox="1"/>
          <p:nvPr/>
        </p:nvSpPr>
        <p:spPr>
          <a:xfrm>
            <a:off x="4371000" y="2012176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Solución: prueba de concepto</a:t>
            </a:r>
            <a:endParaRPr sz="18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36" name="Google Shape;536;p117"/>
          <p:cNvSpPr/>
          <p:nvPr/>
        </p:nvSpPr>
        <p:spPr>
          <a:xfrm>
            <a:off x="4173896" y="2180315"/>
            <a:ext cx="120900" cy="12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17"/>
          <p:cNvSpPr txBox="1"/>
          <p:nvPr/>
        </p:nvSpPr>
        <p:spPr>
          <a:xfrm>
            <a:off x="4371000" y="2469376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Demostración</a:t>
            </a:r>
            <a:endParaRPr sz="18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38" name="Google Shape;538;p117"/>
          <p:cNvSpPr/>
          <p:nvPr/>
        </p:nvSpPr>
        <p:spPr>
          <a:xfrm>
            <a:off x="4173896" y="2637515"/>
            <a:ext cx="120900" cy="12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17"/>
          <p:cNvSpPr/>
          <p:nvPr/>
        </p:nvSpPr>
        <p:spPr>
          <a:xfrm>
            <a:off x="4173896" y="3094715"/>
            <a:ext cx="120900" cy="12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17"/>
          <p:cNvSpPr txBox="1"/>
          <p:nvPr/>
        </p:nvSpPr>
        <p:spPr>
          <a:xfrm>
            <a:off x="4371000" y="1592301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Progreso y trayectoria</a:t>
            </a:r>
            <a:endParaRPr sz="18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40" name="Google Shape;540;p117"/>
          <p:cNvSpPr txBox="1"/>
          <p:nvPr/>
        </p:nvSpPr>
        <p:spPr>
          <a:xfrm>
            <a:off x="4371000" y="2926576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Cierre</a:t>
            </a:r>
            <a:endParaRPr sz="18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18"/>
          <p:cNvSpPr txBox="1"/>
          <p:nvPr/>
        </p:nvSpPr>
        <p:spPr>
          <a:xfrm>
            <a:off x="3678875" y="1119875"/>
            <a:ext cx="30639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Lexend"/>
                <a:ea typeface="Lexend"/>
                <a:cs typeface="Lexend"/>
                <a:sym typeface="Lexend"/>
              </a:rPr>
              <a:t>Problemática</a:t>
            </a:r>
            <a:endParaRPr b="1"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6" name="Google Shape;546;p118"/>
          <p:cNvSpPr txBox="1"/>
          <p:nvPr/>
        </p:nvSpPr>
        <p:spPr>
          <a:xfrm>
            <a:off x="3678875" y="1887425"/>
            <a:ext cx="49734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 un mundo donde las situaciones adversas pueden surgir</a:t>
            </a: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sin previo aviso</a:t>
            </a: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es crucial para nuestros clientes y no clientes recibir </a:t>
            </a: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alertas inmediatas </a:t>
            </a: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sobre eventos que pueden afectar su seguridad y </a:t>
            </a: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bienestar</a:t>
            </a: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47" name="Google Shape;547;p1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905" r="28909" t="0"/>
          <a:stretch/>
        </p:blipFill>
        <p:spPr>
          <a:xfrm>
            <a:off x="476250" y="476251"/>
            <a:ext cx="2857500" cy="3915900"/>
          </a:xfrm>
          <a:prstGeom prst="roundRect">
            <a:avLst>
              <a:gd fmla="val 638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19"/>
          <p:cNvSpPr txBox="1"/>
          <p:nvPr/>
        </p:nvSpPr>
        <p:spPr>
          <a:xfrm>
            <a:off x="477925" y="156625"/>
            <a:ext cx="30639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Lexend"/>
                <a:ea typeface="Lexend"/>
                <a:cs typeface="Lexend"/>
                <a:sym typeface="Lexend"/>
              </a:rPr>
              <a:t>Solución</a:t>
            </a:r>
            <a:endParaRPr b="1" sz="11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3" name="Google Shape;55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01" y="574550"/>
            <a:ext cx="7576200" cy="42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20"/>
          <p:cNvSpPr txBox="1"/>
          <p:nvPr/>
        </p:nvSpPr>
        <p:spPr>
          <a:xfrm>
            <a:off x="477925" y="156625"/>
            <a:ext cx="43374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Lexend"/>
                <a:ea typeface="Lexend"/>
                <a:cs typeface="Lexend"/>
                <a:sym typeface="Lexend"/>
              </a:rPr>
              <a:t>Por ello presentamos</a:t>
            </a:r>
            <a:endParaRPr b="1" sz="11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9" name="Google Shape;559;p120"/>
          <p:cNvPicPr preferRelativeResize="0"/>
          <p:nvPr/>
        </p:nvPicPr>
        <p:blipFill rotWithShape="1">
          <a:blip r:embed="rId3">
            <a:alphaModFix/>
          </a:blip>
          <a:srcRect b="22199" l="0" r="0" t="24766"/>
          <a:stretch/>
        </p:blipFill>
        <p:spPr>
          <a:xfrm>
            <a:off x="919125" y="825750"/>
            <a:ext cx="7135601" cy="37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21"/>
          <p:cNvSpPr txBox="1"/>
          <p:nvPr/>
        </p:nvSpPr>
        <p:spPr>
          <a:xfrm>
            <a:off x="218025" y="70675"/>
            <a:ext cx="46791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lang="en" sz="2700">
                <a:solidFill>
                  <a:srgbClr val="F7052D"/>
                </a:solidFill>
                <a:latin typeface="Lexend Medium"/>
                <a:ea typeface="Lexend Medium"/>
                <a:cs typeface="Lexend Medium"/>
                <a:sym typeface="Lexend Medium"/>
              </a:rPr>
              <a:t>Ahora … ¿Cómo lo hicimos?</a:t>
            </a:r>
            <a:endParaRPr sz="11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565" name="Google Shape;56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175" y="849250"/>
            <a:ext cx="7439683" cy="41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25" y="1095500"/>
            <a:ext cx="4614891" cy="26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553" y="1007812"/>
            <a:ext cx="3475726" cy="28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22"/>
          <p:cNvSpPr txBox="1"/>
          <p:nvPr/>
        </p:nvSpPr>
        <p:spPr>
          <a:xfrm>
            <a:off x="880775" y="3731175"/>
            <a:ext cx="3858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Arquitectura de procesamiento de datos</a:t>
            </a:r>
            <a:endParaRPr sz="19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573" name="Google Shape;573;p122"/>
          <p:cNvSpPr txBox="1"/>
          <p:nvPr/>
        </p:nvSpPr>
        <p:spPr>
          <a:xfrm>
            <a:off x="5225575" y="3883575"/>
            <a:ext cx="359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Arquitectura</a:t>
            </a:r>
            <a:r>
              <a:rPr lang="en" sz="19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r>
              <a:rPr lang="en" sz="19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Mobile</a:t>
            </a:r>
            <a:endParaRPr sz="19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574" name="Google Shape;574;p122"/>
          <p:cNvSpPr txBox="1"/>
          <p:nvPr/>
        </p:nvSpPr>
        <p:spPr>
          <a:xfrm>
            <a:off x="491625" y="264750"/>
            <a:ext cx="30639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lang="en" sz="2700">
                <a:solidFill>
                  <a:srgbClr val="F7052D"/>
                </a:solidFill>
                <a:latin typeface="Lexend Medium"/>
                <a:ea typeface="Lexend Medium"/>
                <a:cs typeface="Lexend Medium"/>
                <a:sym typeface="Lexend Medium"/>
              </a:rPr>
              <a:t>Backend</a:t>
            </a:r>
            <a:endParaRPr sz="11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RIMAC">
      <a:dk1>
        <a:srgbClr val="03050F"/>
      </a:dk1>
      <a:lt1>
        <a:srgbClr val="FFFFFF"/>
      </a:lt1>
      <a:dk2>
        <a:srgbClr val="000000"/>
      </a:dk2>
      <a:lt2>
        <a:srgbClr val="EDF0FF"/>
      </a:lt2>
      <a:accent1>
        <a:srgbClr val="F7052C"/>
      </a:accent1>
      <a:accent2>
        <a:srgbClr val="FF6100"/>
      </a:accent2>
      <a:accent3>
        <a:srgbClr val="BB0BE3"/>
      </a:accent3>
      <a:accent4>
        <a:srgbClr val="B00968"/>
      </a:accent4>
      <a:accent5>
        <a:srgbClr val="1ED649"/>
      </a:accent5>
      <a:accent6>
        <a:srgbClr val="FFC700"/>
      </a:accent6>
      <a:hlink>
        <a:srgbClr val="611FFF"/>
      </a:hlink>
      <a:folHlink>
        <a:srgbClr val="611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RIMAC">
      <a:dk1>
        <a:srgbClr val="03050F"/>
      </a:dk1>
      <a:lt1>
        <a:srgbClr val="FFFFFF"/>
      </a:lt1>
      <a:dk2>
        <a:srgbClr val="F81E41"/>
      </a:dk2>
      <a:lt2>
        <a:srgbClr val="EDF0FF"/>
      </a:lt2>
      <a:accent1>
        <a:srgbClr val="FF6100"/>
      </a:accent1>
      <a:accent2>
        <a:srgbClr val="BB0BE3"/>
      </a:accent2>
      <a:accent3>
        <a:srgbClr val="D31983"/>
      </a:accent3>
      <a:accent4>
        <a:srgbClr val="611FFF"/>
      </a:accent4>
      <a:accent5>
        <a:srgbClr val="1EB149"/>
      </a:accent5>
      <a:accent6>
        <a:srgbClr val="FFAE00"/>
      </a:accent6>
      <a:hlink>
        <a:srgbClr val="611FFF"/>
      </a:hlink>
      <a:folHlink>
        <a:srgbClr val="611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